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8" r:id="rId1"/>
  </p:sldMasterIdLst>
  <p:notesMasterIdLst>
    <p:notesMasterId r:id="rId36"/>
  </p:notesMasterIdLst>
  <p:handoutMasterIdLst>
    <p:handoutMasterId r:id="rId37"/>
  </p:handoutMasterIdLst>
  <p:sldIdLst>
    <p:sldId id="536" r:id="rId2"/>
    <p:sldId id="709" r:id="rId3"/>
    <p:sldId id="710" r:id="rId4"/>
    <p:sldId id="684" r:id="rId5"/>
    <p:sldId id="581" r:id="rId6"/>
    <p:sldId id="708" r:id="rId7"/>
    <p:sldId id="707" r:id="rId8"/>
    <p:sldId id="570" r:id="rId9"/>
    <p:sldId id="585" r:id="rId10"/>
    <p:sldId id="670" r:id="rId11"/>
    <p:sldId id="568" r:id="rId12"/>
    <p:sldId id="689" r:id="rId13"/>
    <p:sldId id="706" r:id="rId14"/>
    <p:sldId id="575" r:id="rId15"/>
    <p:sldId id="535" r:id="rId16"/>
    <p:sldId id="586" r:id="rId17"/>
    <p:sldId id="628" r:id="rId18"/>
    <p:sldId id="668" r:id="rId19"/>
    <p:sldId id="669" r:id="rId20"/>
    <p:sldId id="632" r:id="rId21"/>
    <p:sldId id="640" r:id="rId22"/>
    <p:sldId id="641" r:id="rId23"/>
    <p:sldId id="1480" r:id="rId24"/>
    <p:sldId id="1481" r:id="rId25"/>
    <p:sldId id="1482" r:id="rId26"/>
    <p:sldId id="579" r:id="rId27"/>
    <p:sldId id="642" r:id="rId28"/>
    <p:sldId id="1469" r:id="rId29"/>
    <p:sldId id="1470" r:id="rId30"/>
    <p:sldId id="1471" r:id="rId31"/>
    <p:sldId id="688" r:id="rId32"/>
    <p:sldId id="578" r:id="rId33"/>
    <p:sldId id="1427" r:id="rId34"/>
    <p:sldId id="711" r:id="rId3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orient="horz" pos="1185">
          <p15:clr>
            <a:srgbClr val="A4A3A4"/>
          </p15:clr>
        </p15:guide>
        <p15:guide id="3" orient="horz" pos="3158" userDrawn="1">
          <p15:clr>
            <a:srgbClr val="A4A3A4"/>
          </p15:clr>
        </p15:guide>
        <p15:guide id="4" orient="horz" pos="3974">
          <p15:clr>
            <a:srgbClr val="A4A3A4"/>
          </p15:clr>
        </p15:guide>
        <p15:guide id="5" orient="horz" pos="391">
          <p15:clr>
            <a:srgbClr val="A4A3A4"/>
          </p15:clr>
        </p15:guide>
        <p15:guide id="6" pos="512">
          <p15:clr>
            <a:srgbClr val="A4A3A4"/>
          </p15:clr>
        </p15:guide>
        <p15:guide id="7" pos="5728">
          <p15:clr>
            <a:srgbClr val="A4A3A4"/>
          </p15:clr>
        </p15:guide>
        <p15:guide id="8" pos="3120">
          <p15:clr>
            <a:srgbClr val="A4A3A4"/>
          </p15:clr>
        </p15:guide>
        <p15:guide id="9" pos="2145">
          <p15:clr>
            <a:srgbClr val="A4A3A4"/>
          </p15:clr>
        </p15:guide>
        <p15:guide id="10" pos="4095">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92929"/>
    <a:srgbClr val="1C1C1C"/>
    <a:srgbClr val="4D4D4D"/>
    <a:srgbClr val="777777"/>
    <a:srgbClr val="787878"/>
    <a:srgbClr val="797979"/>
    <a:srgbClr val="7A7A7A"/>
    <a:srgbClr val="7B7B7B"/>
    <a:srgbClr val="7C7C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28215" autoAdjust="0"/>
    <p:restoredTop sz="94660" autoAdjust="0"/>
  </p:normalViewPr>
  <p:slideViewPr>
    <p:cSldViewPr>
      <p:cViewPr>
        <p:scale>
          <a:sx n="66" d="100"/>
          <a:sy n="66" d="100"/>
        </p:scale>
        <p:origin x="1660" y="-64"/>
      </p:cViewPr>
      <p:guideLst>
        <p:guide orient="horz" pos="2183"/>
        <p:guide orient="horz" pos="1185"/>
        <p:guide orient="horz" pos="3158"/>
        <p:guide orient="horz" pos="3974"/>
        <p:guide orient="horz" pos="391"/>
        <p:guide pos="512"/>
        <p:guide pos="5728"/>
        <p:guide pos="3120"/>
        <p:guide pos="2145"/>
        <p:guide pos="4095"/>
      </p:guideLst>
    </p:cSldViewPr>
  </p:slideViewPr>
  <p:outlineViewPr>
    <p:cViewPr varScale="1">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howGuides="1">
      <p:cViewPr varScale="1">
        <p:scale>
          <a:sx n="79" d="100"/>
          <a:sy n="79" d="100"/>
        </p:scale>
        <p:origin x="-3018" y="-102"/>
      </p:cViewPr>
      <p:guideLst>
        <p:guide orient="horz" pos="3108"/>
        <p:guide pos="2122"/>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92184310294541E-2"/>
          <c:y val="0.11097035092835619"/>
          <c:w val="0.93378497132302907"/>
          <c:h val="0.81552157091474675"/>
        </c:manualLayout>
      </c:layout>
      <c:barChart>
        <c:barDir val="col"/>
        <c:grouping val="stacked"/>
        <c:varyColors val="0"/>
        <c:ser>
          <c:idx val="0"/>
          <c:order val="0"/>
          <c:spPr>
            <a:solidFill>
              <a:schemeClr val="tx2"/>
            </a:solidFill>
            <a:ln w="25400">
              <a:noFill/>
            </a:ln>
          </c:spPr>
          <c:invertIfNegative val="0"/>
          <c:dPt>
            <c:idx val="0"/>
            <c:invertIfNegative val="0"/>
            <c:bubble3D val="0"/>
            <c:extLst>
              <c:ext xmlns:c16="http://schemas.microsoft.com/office/drawing/2014/chart" uri="{C3380CC4-5D6E-409C-BE32-E72D297353CC}">
                <c16:uniqueId val="{00000001-661E-49CC-B6D7-0FD1C8302268}"/>
              </c:ext>
            </c:extLst>
          </c:dPt>
          <c:dPt>
            <c:idx val="1"/>
            <c:invertIfNegative val="0"/>
            <c:bubble3D val="0"/>
            <c:extLst>
              <c:ext xmlns:c16="http://schemas.microsoft.com/office/drawing/2014/chart" uri="{C3380CC4-5D6E-409C-BE32-E72D297353CC}">
                <c16:uniqueId val="{00000003-661E-49CC-B6D7-0FD1C8302268}"/>
              </c:ext>
            </c:extLst>
          </c:dPt>
          <c:dPt>
            <c:idx val="2"/>
            <c:invertIfNegative val="0"/>
            <c:bubble3D val="0"/>
            <c:extLst>
              <c:ext xmlns:c16="http://schemas.microsoft.com/office/drawing/2014/chart" uri="{C3380CC4-5D6E-409C-BE32-E72D297353CC}">
                <c16:uniqueId val="{00000005-661E-49CC-B6D7-0FD1C8302268}"/>
              </c:ext>
            </c:extLst>
          </c:dPt>
          <c:dPt>
            <c:idx val="3"/>
            <c:invertIfNegative val="0"/>
            <c:bubble3D val="0"/>
            <c:extLst>
              <c:ext xmlns:c16="http://schemas.microsoft.com/office/drawing/2014/chart" uri="{C3380CC4-5D6E-409C-BE32-E72D297353CC}">
                <c16:uniqueId val="{00000007-661E-49CC-B6D7-0FD1C8302268}"/>
              </c:ext>
            </c:extLst>
          </c:dPt>
          <c:dPt>
            <c:idx val="4"/>
            <c:invertIfNegative val="0"/>
            <c:bubble3D val="0"/>
            <c:extLst>
              <c:ext xmlns:c16="http://schemas.microsoft.com/office/drawing/2014/chart" uri="{C3380CC4-5D6E-409C-BE32-E72D297353CC}">
                <c16:uniqueId val="{00000009-661E-49CC-B6D7-0FD1C8302268}"/>
              </c:ext>
            </c:extLst>
          </c:dPt>
          <c:cat>
            <c:strRef>
              <c:f>graph!$B$2:$B$6</c:f>
              <c:strCache>
                <c:ptCount val="5"/>
                <c:pt idx="0">
                  <c:v>東京</c:v>
                </c:pt>
                <c:pt idx="1">
                  <c:v>大阪</c:v>
                </c:pt>
                <c:pt idx="2">
                  <c:v>福岡</c:v>
                </c:pt>
                <c:pt idx="3">
                  <c:v>広島</c:v>
                </c:pt>
                <c:pt idx="4">
                  <c:v>仙台</c:v>
                </c:pt>
              </c:strCache>
            </c:strRef>
          </c:cat>
          <c:val>
            <c:numRef>
              <c:f>graph!$C$2:$C$6</c:f>
              <c:numCache>
                <c:formatCode>"¥"#,##0_);\("¥"#,##0\)</c:formatCode>
                <c:ptCount val="5"/>
                <c:pt idx="0">
                  <c:v>3500</c:v>
                </c:pt>
                <c:pt idx="1">
                  <c:v>2400</c:v>
                </c:pt>
                <c:pt idx="2">
                  <c:v>1300</c:v>
                </c:pt>
                <c:pt idx="3">
                  <c:v>1800</c:v>
                </c:pt>
                <c:pt idx="4">
                  <c:v>1100</c:v>
                </c:pt>
              </c:numCache>
            </c:numRef>
          </c:val>
          <c:extLst>
            <c:ext xmlns:c16="http://schemas.microsoft.com/office/drawing/2014/chart" uri="{C3380CC4-5D6E-409C-BE32-E72D297353CC}">
              <c16:uniqueId val="{0000000A-661E-49CC-B6D7-0FD1C8302268}"/>
            </c:ext>
          </c:extLst>
        </c:ser>
        <c:dLbls>
          <c:showLegendKey val="0"/>
          <c:showVal val="0"/>
          <c:showCatName val="0"/>
          <c:showSerName val="0"/>
          <c:showPercent val="0"/>
          <c:showBubbleSize val="0"/>
        </c:dLbls>
        <c:gapWidth val="50"/>
        <c:overlap val="100"/>
        <c:axId val="233859712"/>
        <c:axId val="234093184"/>
      </c:barChart>
      <c:lineChart>
        <c:grouping val="standard"/>
        <c:varyColors val="0"/>
        <c:ser>
          <c:idx val="1"/>
          <c:order val="1"/>
          <c:marker>
            <c:symbol val="square"/>
            <c:size val="8"/>
          </c:marker>
          <c:dLbls>
            <c:spPr>
              <a:noFill/>
              <a:ln>
                <a:noFill/>
              </a:ln>
              <a:effectLst/>
            </c:spPr>
            <c:txPr>
              <a:bodyPr/>
              <a:lstStyle/>
              <a:p>
                <a:pPr>
                  <a:defRPr sz="1000">
                    <a:solidFill>
                      <a:schemeClr val="bg1"/>
                    </a:solidFill>
                    <a:latin typeface="メイリオ" pitchFamily="50" charset="-128"/>
                    <a:ea typeface="メイリオ" pitchFamily="50" charset="-128"/>
                    <a:cs typeface="メイリオ"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graph!$D$2:$D$6</c:f>
              <c:numCache>
                <c:formatCode>General</c:formatCode>
                <c:ptCount val="5"/>
              </c:numCache>
            </c:numRef>
          </c:val>
          <c:smooth val="0"/>
          <c:extLst>
            <c:ext xmlns:c16="http://schemas.microsoft.com/office/drawing/2014/chart" uri="{C3380CC4-5D6E-409C-BE32-E72D297353CC}">
              <c16:uniqueId val="{0000000B-661E-49CC-B6D7-0FD1C8302268}"/>
            </c:ext>
          </c:extLst>
        </c:ser>
        <c:dLbls>
          <c:showLegendKey val="0"/>
          <c:showVal val="0"/>
          <c:showCatName val="0"/>
          <c:showSerName val="0"/>
          <c:showPercent val="0"/>
          <c:showBubbleSize val="0"/>
        </c:dLbls>
        <c:marker val="1"/>
        <c:smooth val="0"/>
        <c:axId val="233859712"/>
        <c:axId val="234093184"/>
      </c:lineChart>
      <c:catAx>
        <c:axId val="233859712"/>
        <c:scaling>
          <c:orientation val="minMax"/>
        </c:scaling>
        <c:delete val="0"/>
        <c:axPos val="b"/>
        <c:numFmt formatCode="@" sourceLinked="0"/>
        <c:majorTickMark val="none"/>
        <c:minorTickMark val="none"/>
        <c:tickLblPos val="low"/>
        <c:spPr>
          <a:ln w="38100">
            <a:solidFill>
              <a:schemeClr val="tx1">
                <a:lumMod val="60000"/>
                <a:lumOff val="40000"/>
              </a:schemeClr>
            </a:solidFill>
            <a:prstDash val="solid"/>
          </a:ln>
        </c:spPr>
        <c:txPr>
          <a:bodyPr rot="0" vert="eaVert"/>
          <a:lstStyle/>
          <a:p>
            <a:pPr>
              <a:defRPr sz="1050" b="0" i="0" u="none" strike="noStrike" baseline="0">
                <a:solidFill>
                  <a:schemeClr val="tx1"/>
                </a:solidFill>
                <a:latin typeface="+mn-ea"/>
                <a:ea typeface="+mn-ea"/>
                <a:cs typeface="メイリオ"/>
              </a:defRPr>
            </a:pPr>
            <a:endParaRPr lang="ja-JP"/>
          </a:p>
        </c:txPr>
        <c:crossAx val="234093184"/>
        <c:crosses val="autoZero"/>
        <c:auto val="1"/>
        <c:lblAlgn val="ctr"/>
        <c:lblOffset val="100"/>
        <c:tickMarkSkip val="1"/>
        <c:noMultiLvlLbl val="0"/>
      </c:catAx>
      <c:valAx>
        <c:axId val="234093184"/>
        <c:scaling>
          <c:orientation val="minMax"/>
          <c:max val="4000"/>
          <c:min val="0"/>
        </c:scaling>
        <c:delete val="0"/>
        <c:axPos val="l"/>
        <c:majorGridlines>
          <c:spPr>
            <a:ln w="6350">
              <a:solidFill>
                <a:schemeClr val="tx1">
                  <a:lumMod val="60000"/>
                  <a:lumOff val="40000"/>
                </a:schemeClr>
              </a:solidFill>
              <a:prstDash val="dash"/>
            </a:ln>
          </c:spPr>
        </c:majorGridlines>
        <c:numFmt formatCode="#,##0_);[Red]\(#,##0\)" sourceLinked="0"/>
        <c:majorTickMark val="in"/>
        <c:minorTickMark val="none"/>
        <c:tickLblPos val="nextTo"/>
        <c:spPr>
          <a:ln w="9525">
            <a:noFill/>
          </a:ln>
        </c:spPr>
        <c:txPr>
          <a:bodyPr rot="0" vert="horz"/>
          <a:lstStyle/>
          <a:p>
            <a:pPr>
              <a:defRPr sz="1050" b="0" i="0" u="none" strike="noStrike" baseline="0">
                <a:solidFill>
                  <a:schemeClr val="tx1"/>
                </a:solidFill>
                <a:latin typeface="+mn-ea"/>
                <a:ea typeface="+mn-ea"/>
                <a:cs typeface="メイリオ"/>
              </a:defRPr>
            </a:pPr>
            <a:endParaRPr lang="ja-JP"/>
          </a:p>
        </c:txPr>
        <c:crossAx val="233859712"/>
        <c:crosses val="autoZero"/>
        <c:crossBetween val="between"/>
        <c:majorUnit val="1000"/>
      </c:valAx>
      <c:spPr>
        <a:noFill/>
        <a:ln w="25400">
          <a:noFill/>
        </a:ln>
      </c:spPr>
    </c:plotArea>
    <c:plotVisOnly val="1"/>
    <c:dispBlanksAs val="gap"/>
    <c:showDLblsOverMax val="0"/>
  </c:chart>
  <c:spPr>
    <a:noFill/>
    <a:ln w="9525">
      <a:noFill/>
    </a:ln>
  </c:spPr>
  <c:txPr>
    <a:bodyPr/>
    <a:lstStyle/>
    <a:p>
      <a:pPr>
        <a:defRPr sz="145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116CA9A1-49A5-4813-BE73-64411D697E83}" type="datetimeFigureOut">
              <a:rPr kumimoji="1" lang="ja-JP" altLang="en-US" smtClean="0"/>
              <a:t>2025/1/27</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B218005-AB2E-4230-9CBF-EC876F8C3946}" type="datetimeFigureOut">
              <a:rPr kumimoji="1" lang="ja-JP" altLang="en-US" smtClean="0"/>
              <a:t>2025/1/27</a:t>
            </a:fld>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1</a:t>
            </a:fld>
            <a:endParaRPr kumimoji="1" lang="ja-JP" altLang="en-US"/>
          </a:p>
        </p:txBody>
      </p:sp>
    </p:spTree>
    <p:extLst>
      <p:ext uri="{BB962C8B-B14F-4D97-AF65-F5344CB8AC3E}">
        <p14:creationId xmlns:p14="http://schemas.microsoft.com/office/powerpoint/2010/main" val="212806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17</a:t>
            </a:fld>
            <a:endParaRPr kumimoji="1" lang="ja-JP" altLang="en-US"/>
          </a:p>
        </p:txBody>
      </p:sp>
    </p:spTree>
    <p:extLst>
      <p:ext uri="{BB962C8B-B14F-4D97-AF65-F5344CB8AC3E}">
        <p14:creationId xmlns:p14="http://schemas.microsoft.com/office/powerpoint/2010/main" val="3084151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20</a:t>
            </a:fld>
            <a:endParaRPr kumimoji="1" lang="ja-JP" altLang="en-US"/>
          </a:p>
        </p:txBody>
      </p:sp>
    </p:spTree>
    <p:extLst>
      <p:ext uri="{BB962C8B-B14F-4D97-AF65-F5344CB8AC3E}">
        <p14:creationId xmlns:p14="http://schemas.microsoft.com/office/powerpoint/2010/main" val="2538413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21</a:t>
            </a:fld>
            <a:endParaRPr kumimoji="1" lang="ja-JP" altLang="en-US"/>
          </a:p>
        </p:txBody>
      </p:sp>
    </p:spTree>
    <p:extLst>
      <p:ext uri="{BB962C8B-B14F-4D97-AF65-F5344CB8AC3E}">
        <p14:creationId xmlns:p14="http://schemas.microsoft.com/office/powerpoint/2010/main" val="3279777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22</a:t>
            </a:fld>
            <a:endParaRPr kumimoji="1" lang="ja-JP" altLang="en-US"/>
          </a:p>
        </p:txBody>
      </p:sp>
    </p:spTree>
    <p:extLst>
      <p:ext uri="{BB962C8B-B14F-4D97-AF65-F5344CB8AC3E}">
        <p14:creationId xmlns:p14="http://schemas.microsoft.com/office/powerpoint/2010/main" val="3400436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27</a:t>
            </a:fld>
            <a:endParaRPr kumimoji="1" lang="ja-JP" altLang="en-US"/>
          </a:p>
        </p:txBody>
      </p:sp>
    </p:spTree>
    <p:extLst>
      <p:ext uri="{BB962C8B-B14F-4D97-AF65-F5344CB8AC3E}">
        <p14:creationId xmlns:p14="http://schemas.microsoft.com/office/powerpoint/2010/main" val="2053998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33</a:t>
            </a:fld>
            <a:endParaRPr kumimoji="1" lang="ja-JP" altLang="en-US"/>
          </a:p>
        </p:txBody>
      </p:sp>
    </p:spTree>
    <p:extLst>
      <p:ext uri="{BB962C8B-B14F-4D97-AF65-F5344CB8AC3E}">
        <p14:creationId xmlns:p14="http://schemas.microsoft.com/office/powerpoint/2010/main" val="629994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4" name="フッター プレースホルダー 3"/>
          <p:cNvSpPr>
            <a:spLocks noGrp="1"/>
          </p:cNvSpPr>
          <p:nvPr>
            <p:ph type="ftr" sz="quarter" idx="3"/>
          </p:nvPr>
        </p:nvSpPr>
        <p:spPr>
          <a:xfrm>
            <a:off x="92460" y="6575112"/>
            <a:ext cx="632346" cy="202260"/>
          </a:xfrm>
          <a:prstGeom prst="rect">
            <a:avLst/>
          </a:prstGeom>
          <a:solidFill>
            <a:schemeClr val="bg2"/>
          </a:solidFill>
          <a:ln>
            <a:noFill/>
          </a:ln>
        </p:spPr>
        <p:txBody>
          <a:bodyPr wrap="square" lIns="0" tIns="36000" rIns="0" bIns="18000" anchor="ctr" anchorCtr="0">
            <a:spAutoFit/>
          </a:bodyPr>
          <a:lstStyle>
            <a:lvl1pPr algn="ctr">
              <a:lnSpc>
                <a:spcPct val="120000"/>
              </a:lnSpc>
              <a:defRPr sz="800">
                <a:solidFill>
                  <a:schemeClr val="tx1"/>
                </a:solidFill>
                <a:latin typeface="メイリオ" pitchFamily="50" charset="-128"/>
                <a:ea typeface="メイリオ" pitchFamily="50" charset="-128"/>
                <a:cs typeface="メイリオ" pitchFamily="50" charset="-128"/>
              </a:defRPr>
            </a:lvl1pPr>
          </a:lstStyle>
          <a:p>
            <a:endParaRPr lang="ja-JP" altLang="en-US" dirty="0"/>
          </a:p>
        </p:txBody>
      </p:sp>
      <p:sp>
        <p:nvSpPr>
          <p:cNvPr id="7" name="タイトル 1"/>
          <p:cNvSpPr>
            <a:spLocks noGrp="1"/>
          </p:cNvSpPr>
          <p:nvPr>
            <p:ph type="ctrTitle"/>
          </p:nvPr>
        </p:nvSpPr>
        <p:spPr>
          <a:xfrm>
            <a:off x="812800" y="2096852"/>
            <a:ext cx="8280400" cy="1008062"/>
          </a:xfrm>
        </p:spPr>
        <p:txBody>
          <a:bodyPr anchor="t" anchorCtr="0"/>
          <a:lstStyle>
            <a:lvl1pPr algn="ctr">
              <a:lnSpc>
                <a:spcPct val="120000"/>
              </a:lnSpc>
              <a:defRPr sz="3200" b="1">
                <a:solidFill>
                  <a:schemeClr val="tx1"/>
                </a:solidFill>
              </a:defRPr>
            </a:lvl1pPr>
          </a:lstStyle>
          <a:p>
            <a:endParaRPr kumimoji="1" lang="ja-JP" altLang="en-US" dirty="0"/>
          </a:p>
        </p:txBody>
      </p:sp>
      <p:sp>
        <p:nvSpPr>
          <p:cNvPr id="8" name="直角三角形 7"/>
          <p:cNvSpPr/>
          <p:nvPr userDrawn="1"/>
        </p:nvSpPr>
        <p:spPr bwMode="auto">
          <a:xfrm flipV="1">
            <a:off x="0" y="0"/>
            <a:ext cx="620713" cy="620713"/>
          </a:xfrm>
          <a:prstGeom prst="rtTriangle">
            <a:avLst/>
          </a:prstGeom>
          <a:solidFill>
            <a:schemeClr val="tx2"/>
          </a:solidFill>
          <a:ln>
            <a:noFill/>
          </a:ln>
          <a:effectLst/>
        </p:spPr>
        <p:txBody>
          <a:bodyPr lIns="0" tIns="0" rIns="0" bIns="0" rtlCol="0" anchor="ctr">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9" name="直角三角形 8"/>
          <p:cNvSpPr/>
          <p:nvPr userDrawn="1"/>
        </p:nvSpPr>
        <p:spPr bwMode="auto">
          <a:xfrm flipH="1">
            <a:off x="9345487" y="6297700"/>
            <a:ext cx="566351" cy="566351"/>
          </a:xfrm>
          <a:prstGeom prst="rtTriangle">
            <a:avLst/>
          </a:prstGeom>
          <a:solidFill>
            <a:schemeClr val="tx2"/>
          </a:solidFill>
          <a:ln>
            <a:noFill/>
          </a:ln>
          <a:effectLst/>
        </p:spPr>
        <p:txBody>
          <a:bodyPr lIns="0" tIns="0" rIns="0" bIns="0" rtlCol="0" anchor="ctr">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88274995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ブランク（メインカラー）">
    <p:spTree>
      <p:nvGrpSpPr>
        <p:cNvPr id="1" name=""/>
        <p:cNvGrpSpPr/>
        <p:nvPr/>
      </p:nvGrpSpPr>
      <p:grpSpPr>
        <a:xfrm>
          <a:off x="0" y="0"/>
          <a:ext cx="0" cy="0"/>
          <a:chOff x="0" y="0"/>
          <a:chExt cx="0" cy="0"/>
        </a:xfrm>
      </p:grpSpPr>
      <p:sp>
        <p:nvSpPr>
          <p:cNvPr id="4" name="角丸四角形 3"/>
          <p:cNvSpPr/>
          <p:nvPr userDrawn="1"/>
        </p:nvSpPr>
        <p:spPr bwMode="auto">
          <a:xfrm>
            <a:off x="0" y="0"/>
            <a:ext cx="9906000" cy="6858000"/>
          </a:xfrm>
          <a:prstGeom prst="roundRect">
            <a:avLst>
              <a:gd name="adj" fmla="val 0"/>
            </a:avLst>
          </a:prstGeom>
          <a:solidFill>
            <a:schemeClr val="tx2"/>
          </a:solidFill>
          <a:ln>
            <a:noFill/>
          </a:ln>
          <a:effectLst/>
        </p:spPr>
        <p:txBody>
          <a:bodyPr lIns="0" tIns="0" rIns="0" bIns="0" rtlCol="0" anchor="ctr">
            <a:sp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92460" y="6575112"/>
            <a:ext cx="632346" cy="202260"/>
          </a:xfrm>
          <a:prstGeom prst="rect">
            <a:avLst/>
          </a:prstGeom>
          <a:solidFill>
            <a:schemeClr val="bg1">
              <a:alpha val="20000"/>
            </a:schemeClr>
          </a:solidFill>
        </p:spPr>
        <p:txBody>
          <a:bodyPr lIns="0" tIns="36000" rIns="0" bIns="18000" anchor="ctr" anchorCtr="0"/>
          <a:lstStyle>
            <a:lvl1pPr algn="ctr">
              <a:lnSpc>
                <a:spcPct val="120000"/>
              </a:lnSpc>
              <a:defRPr sz="800">
                <a:solidFill>
                  <a:srgbClr val="FFFFFF"/>
                </a:solidFill>
                <a:latin typeface="メイリオ" pitchFamily="50" charset="-128"/>
                <a:ea typeface="メイリオ" pitchFamily="50" charset="-128"/>
                <a:cs typeface="メイリオ" pitchFamily="50" charset="-128"/>
              </a:defRPr>
            </a:lvl1pPr>
          </a:lstStyle>
          <a:p>
            <a:endParaRPr lang="ja-JP" altLang="en-US" dirty="0"/>
          </a:p>
        </p:txBody>
      </p:sp>
      <p:sp>
        <p:nvSpPr>
          <p:cNvPr id="6" name="スライド番号プレースホルダー 5"/>
          <p:cNvSpPr>
            <a:spLocks noGrp="1"/>
          </p:cNvSpPr>
          <p:nvPr>
            <p:ph type="sldNum" sz="quarter" idx="4"/>
          </p:nvPr>
        </p:nvSpPr>
        <p:spPr bwMode="white">
          <a:xfrm>
            <a:off x="7437276" y="6592267"/>
            <a:ext cx="2311400" cy="257113"/>
          </a:xfrm>
          <a:prstGeom prst="rect">
            <a:avLst/>
          </a:prstGeom>
        </p:spPr>
        <p:txBody>
          <a:bodyPr vert="horz" lIns="0" tIns="0" rIns="0" bIns="0" rtlCol="0" anchor="ctr"/>
          <a:lstStyle>
            <a:lvl1pPr algn="r">
              <a:defRPr sz="1000"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062674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ブランク（サブカラー）">
    <p:spTree>
      <p:nvGrpSpPr>
        <p:cNvPr id="1" name=""/>
        <p:cNvGrpSpPr/>
        <p:nvPr/>
      </p:nvGrpSpPr>
      <p:grpSpPr>
        <a:xfrm>
          <a:off x="0" y="0"/>
          <a:ext cx="0" cy="0"/>
          <a:chOff x="0" y="0"/>
          <a:chExt cx="0" cy="0"/>
        </a:xfrm>
      </p:grpSpPr>
      <p:sp>
        <p:nvSpPr>
          <p:cNvPr id="4" name="角丸四角形 3"/>
          <p:cNvSpPr/>
          <p:nvPr userDrawn="1"/>
        </p:nvSpPr>
        <p:spPr bwMode="auto">
          <a:xfrm>
            <a:off x="0" y="0"/>
            <a:ext cx="9906000" cy="6858000"/>
          </a:xfrm>
          <a:prstGeom prst="roundRect">
            <a:avLst>
              <a:gd name="adj" fmla="val 0"/>
            </a:avLst>
          </a:prstGeom>
          <a:solidFill>
            <a:schemeClr val="accent1"/>
          </a:solidFill>
          <a:ln>
            <a:noFill/>
          </a:ln>
          <a:effectLst/>
        </p:spPr>
        <p:txBody>
          <a:bodyPr lIns="0" tIns="0" rIns="0" bIns="0" rtlCol="0" anchor="ctr">
            <a:sp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lvl1pPr>
              <a:defRPr>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92460" y="6575112"/>
            <a:ext cx="632346" cy="202260"/>
          </a:xfrm>
          <a:prstGeom prst="rect">
            <a:avLst/>
          </a:prstGeom>
          <a:solidFill>
            <a:schemeClr val="bg1"/>
          </a:solidFill>
        </p:spPr>
        <p:txBody>
          <a:bodyPr lIns="0" tIns="36000" rIns="0" bIns="18000" anchor="ctr" anchorCtr="0"/>
          <a:lstStyle>
            <a:lvl1pPr algn="ctr">
              <a:lnSpc>
                <a:spcPct val="120000"/>
              </a:lnSpc>
              <a:defRPr sz="800">
                <a:solidFill>
                  <a:schemeClr val="tx2"/>
                </a:solidFill>
                <a:latin typeface="メイリオ" pitchFamily="50" charset="-128"/>
                <a:ea typeface="メイリオ" pitchFamily="50" charset="-128"/>
                <a:cs typeface="メイリオ" pitchFamily="50" charset="-128"/>
              </a:defRPr>
            </a:lvl1pPr>
          </a:lstStyle>
          <a:p>
            <a:endParaRPr lang="ja-JP" altLang="en-US" dirty="0"/>
          </a:p>
        </p:txBody>
      </p:sp>
      <p:sp>
        <p:nvSpPr>
          <p:cNvPr id="8"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1000"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559289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ブランク（サブカラー#2）">
    <p:spTree>
      <p:nvGrpSpPr>
        <p:cNvPr id="1" name=""/>
        <p:cNvGrpSpPr/>
        <p:nvPr/>
      </p:nvGrpSpPr>
      <p:grpSpPr>
        <a:xfrm>
          <a:off x="0" y="0"/>
          <a:ext cx="0" cy="0"/>
          <a:chOff x="0" y="0"/>
          <a:chExt cx="0" cy="0"/>
        </a:xfrm>
      </p:grpSpPr>
      <p:sp>
        <p:nvSpPr>
          <p:cNvPr id="4" name="角丸四角形 3"/>
          <p:cNvSpPr/>
          <p:nvPr userDrawn="1"/>
        </p:nvSpPr>
        <p:spPr bwMode="auto">
          <a:xfrm>
            <a:off x="0" y="0"/>
            <a:ext cx="9906000" cy="6858000"/>
          </a:xfrm>
          <a:prstGeom prst="roundRect">
            <a:avLst>
              <a:gd name="adj" fmla="val 0"/>
            </a:avLst>
          </a:prstGeom>
          <a:solidFill>
            <a:schemeClr val="bg2"/>
          </a:solidFill>
          <a:ln>
            <a:noFill/>
          </a:ln>
          <a:effectLst/>
        </p:spPr>
        <p:txBody>
          <a:bodyPr lIns="0" tIns="0" rIns="0" bIns="0" rtlCol="0" anchor="ctr">
            <a:sp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lvl1pPr>
              <a:defRPr>
                <a:solidFill>
                  <a:schemeClr val="tx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92460" y="6575112"/>
            <a:ext cx="632346" cy="202260"/>
          </a:xfrm>
          <a:prstGeom prst="rect">
            <a:avLst/>
          </a:prstGeom>
          <a:solidFill>
            <a:schemeClr val="bg1"/>
          </a:solidFill>
        </p:spPr>
        <p:txBody>
          <a:bodyPr lIns="0" tIns="36000" rIns="0" bIns="18000" anchor="ctr" anchorCtr="0"/>
          <a:lstStyle>
            <a:lvl1pPr algn="ctr">
              <a:lnSpc>
                <a:spcPct val="120000"/>
              </a:lnSpc>
              <a:defRPr sz="800">
                <a:solidFill>
                  <a:schemeClr val="tx1"/>
                </a:solidFill>
                <a:latin typeface="メイリオ" pitchFamily="50" charset="-128"/>
                <a:ea typeface="メイリオ" pitchFamily="50" charset="-128"/>
                <a:cs typeface="メイリオ" pitchFamily="50" charset="-128"/>
              </a:defRPr>
            </a:lvl1pPr>
          </a:lstStyle>
          <a:p>
            <a:endParaRPr lang="ja-JP" altLang="en-US" dirty="0"/>
          </a:p>
        </p:txBody>
      </p:sp>
      <p:sp>
        <p:nvSpPr>
          <p:cNvPr id="7"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1000"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493559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ブランク（ブラック）">
    <p:spTree>
      <p:nvGrpSpPr>
        <p:cNvPr id="1" name=""/>
        <p:cNvGrpSpPr/>
        <p:nvPr/>
      </p:nvGrpSpPr>
      <p:grpSpPr>
        <a:xfrm>
          <a:off x="0" y="0"/>
          <a:ext cx="0" cy="0"/>
          <a:chOff x="0" y="0"/>
          <a:chExt cx="0" cy="0"/>
        </a:xfrm>
      </p:grpSpPr>
      <p:sp>
        <p:nvSpPr>
          <p:cNvPr id="4" name="角丸四角形 3"/>
          <p:cNvSpPr/>
          <p:nvPr userDrawn="1"/>
        </p:nvSpPr>
        <p:spPr bwMode="auto">
          <a:xfrm>
            <a:off x="0" y="0"/>
            <a:ext cx="9906000" cy="6858000"/>
          </a:xfrm>
          <a:prstGeom prst="roundRect">
            <a:avLst>
              <a:gd name="adj" fmla="val 0"/>
            </a:avLst>
          </a:prstGeom>
          <a:solidFill>
            <a:schemeClr val="accent6"/>
          </a:solidFill>
          <a:ln>
            <a:noFill/>
          </a:ln>
          <a:effectLst/>
        </p:spPr>
        <p:txBody>
          <a:bodyPr lIns="0" tIns="0" rIns="0" bIns="0" rtlCol="0" anchor="ctr">
            <a:sp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92460" y="6575112"/>
            <a:ext cx="632346" cy="202260"/>
          </a:xfrm>
          <a:prstGeom prst="rect">
            <a:avLst/>
          </a:prstGeom>
          <a:solidFill>
            <a:schemeClr val="bg1">
              <a:alpha val="20000"/>
            </a:schemeClr>
          </a:solidFill>
        </p:spPr>
        <p:txBody>
          <a:bodyPr lIns="0" tIns="36000" rIns="0" bIns="18000" anchor="ctr" anchorCtr="0"/>
          <a:lstStyle>
            <a:lvl1pPr algn="ctr">
              <a:lnSpc>
                <a:spcPct val="120000"/>
              </a:lnSpc>
              <a:defRPr sz="800">
                <a:solidFill>
                  <a:srgbClr val="FFFFFF"/>
                </a:solidFill>
                <a:latin typeface="メイリオ" pitchFamily="50" charset="-128"/>
                <a:ea typeface="メイリオ" pitchFamily="50" charset="-128"/>
                <a:cs typeface="メイリオ" pitchFamily="50" charset="-128"/>
              </a:defRPr>
            </a:lvl1pPr>
          </a:lstStyle>
          <a:p>
            <a:endParaRPr lang="ja-JP" altLang="en-US" dirty="0"/>
          </a:p>
        </p:txBody>
      </p:sp>
      <p:sp>
        <p:nvSpPr>
          <p:cNvPr id="6" name="スライド番号プレースホルダー 5"/>
          <p:cNvSpPr>
            <a:spLocks noGrp="1"/>
          </p:cNvSpPr>
          <p:nvPr>
            <p:ph type="sldNum" sz="quarter" idx="4"/>
          </p:nvPr>
        </p:nvSpPr>
        <p:spPr bwMode="white">
          <a:xfrm>
            <a:off x="7437276" y="6592267"/>
            <a:ext cx="2311400" cy="257113"/>
          </a:xfrm>
          <a:prstGeom prst="rect">
            <a:avLst/>
          </a:prstGeom>
        </p:spPr>
        <p:txBody>
          <a:bodyPr vert="horz" lIns="0" tIns="0" rIns="0" bIns="0" rtlCol="0" anchor="ctr"/>
          <a:lstStyle>
            <a:lvl1pPr algn="r">
              <a:defRPr sz="1000"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552941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p:spTree>
      <p:nvGrpSpPr>
        <p:cNvPr id="1" name=""/>
        <p:cNvGrpSpPr/>
        <p:nvPr/>
      </p:nvGrpSpPr>
      <p:grpSpPr>
        <a:xfrm>
          <a:off x="0" y="0"/>
          <a:ext cx="0" cy="0"/>
          <a:chOff x="0" y="0"/>
          <a:chExt cx="0" cy="0"/>
        </a:xfrm>
      </p:grpSpPr>
      <p:sp>
        <p:nvSpPr>
          <p:cNvPr id="4" name="フッター プレースホルダー 3"/>
          <p:cNvSpPr>
            <a:spLocks noGrp="1"/>
          </p:cNvSpPr>
          <p:nvPr>
            <p:ph type="ftr" sz="quarter" idx="3"/>
          </p:nvPr>
        </p:nvSpPr>
        <p:spPr>
          <a:xfrm>
            <a:off x="92460" y="6575112"/>
            <a:ext cx="632346" cy="202260"/>
          </a:xfrm>
          <a:prstGeom prst="rect">
            <a:avLst/>
          </a:prstGeom>
          <a:solidFill>
            <a:schemeClr val="bg2"/>
          </a:solidFill>
          <a:ln>
            <a:noFill/>
          </a:ln>
        </p:spPr>
        <p:txBody>
          <a:bodyPr wrap="square" lIns="0" tIns="36000" rIns="0" bIns="18000" anchor="ctr" anchorCtr="0">
            <a:spAutoFit/>
          </a:bodyPr>
          <a:lstStyle>
            <a:lvl1pPr algn="ctr">
              <a:lnSpc>
                <a:spcPct val="120000"/>
              </a:lnSpc>
              <a:defRPr sz="800">
                <a:solidFill>
                  <a:schemeClr val="tx1"/>
                </a:solidFill>
                <a:latin typeface="メイリオ" pitchFamily="50" charset="-128"/>
                <a:ea typeface="メイリオ" pitchFamily="50" charset="-128"/>
                <a:cs typeface="メイリオ" pitchFamily="50" charset="-128"/>
              </a:defRPr>
            </a:lvl1pPr>
          </a:lstStyle>
          <a:p>
            <a:endParaRPr lang="ja-JP" altLang="en-US" dirty="0"/>
          </a:p>
        </p:txBody>
      </p:sp>
      <p:sp>
        <p:nvSpPr>
          <p:cNvPr id="7" name="タイトル 1"/>
          <p:cNvSpPr>
            <a:spLocks noGrp="1"/>
          </p:cNvSpPr>
          <p:nvPr>
            <p:ph type="ctrTitle"/>
          </p:nvPr>
        </p:nvSpPr>
        <p:spPr>
          <a:xfrm>
            <a:off x="812800" y="2096852"/>
            <a:ext cx="8280400" cy="1008062"/>
          </a:xfrm>
        </p:spPr>
        <p:txBody>
          <a:bodyPr anchor="t" anchorCtr="0"/>
          <a:lstStyle>
            <a:lvl1pPr algn="ctr">
              <a:lnSpc>
                <a:spcPct val="120000"/>
              </a:lnSpc>
              <a:defRPr sz="3200" b="1">
                <a:solidFill>
                  <a:schemeClr val="tx1"/>
                </a:solidFill>
              </a:defRPr>
            </a:lvl1pPr>
          </a:lstStyle>
          <a:p>
            <a:endParaRPr kumimoji="1" lang="ja-JP" altLang="en-US" dirty="0"/>
          </a:p>
        </p:txBody>
      </p:sp>
      <p:sp>
        <p:nvSpPr>
          <p:cNvPr id="8" name="直角三角形 7"/>
          <p:cNvSpPr/>
          <p:nvPr userDrawn="1"/>
        </p:nvSpPr>
        <p:spPr bwMode="auto">
          <a:xfrm flipV="1">
            <a:off x="0" y="0"/>
            <a:ext cx="620713" cy="620713"/>
          </a:xfrm>
          <a:prstGeom prst="rtTriangle">
            <a:avLst/>
          </a:prstGeom>
          <a:solidFill>
            <a:schemeClr val="tx2"/>
          </a:solidFill>
          <a:ln>
            <a:noFill/>
          </a:ln>
          <a:effectLst/>
        </p:spPr>
        <p:txBody>
          <a:bodyPr lIns="0" tIns="0" rIns="0" bIns="0" rtlCol="0" anchor="ctr">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9" name="直角三角形 8"/>
          <p:cNvSpPr/>
          <p:nvPr userDrawn="1"/>
        </p:nvSpPr>
        <p:spPr bwMode="auto">
          <a:xfrm flipH="1">
            <a:off x="9345487" y="6297700"/>
            <a:ext cx="566351" cy="566351"/>
          </a:xfrm>
          <a:prstGeom prst="rtTriangle">
            <a:avLst/>
          </a:prstGeom>
          <a:solidFill>
            <a:schemeClr val="tx2"/>
          </a:solidFill>
          <a:ln>
            <a:noFill/>
          </a:ln>
          <a:effectLst/>
        </p:spPr>
        <p:txBody>
          <a:bodyPr lIns="0" tIns="0" rIns="0" bIns="0" rtlCol="0" anchor="ctr">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855724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コンテンツ">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1000"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p:txBody>
          <a:bodyPr/>
          <a:lstStyle/>
          <a:p>
            <a:r>
              <a:rPr kumimoji="1" lang="ja-JP" altLang="en-US"/>
              <a:t>マスター タイトルの書式設定</a:t>
            </a:r>
          </a:p>
        </p:txBody>
      </p:sp>
      <p:sp>
        <p:nvSpPr>
          <p:cNvPr id="6" name="フッター プレースホルダー 3"/>
          <p:cNvSpPr>
            <a:spLocks noGrp="1"/>
          </p:cNvSpPr>
          <p:nvPr>
            <p:ph type="ftr" sz="quarter" idx="3"/>
          </p:nvPr>
        </p:nvSpPr>
        <p:spPr>
          <a:xfrm>
            <a:off x="92460" y="6575112"/>
            <a:ext cx="632346" cy="202260"/>
          </a:xfrm>
          <a:prstGeom prst="rect">
            <a:avLst/>
          </a:prstGeom>
          <a:solidFill>
            <a:schemeClr val="bg2"/>
          </a:solidFill>
          <a:ln>
            <a:noFill/>
          </a:ln>
        </p:spPr>
        <p:txBody>
          <a:bodyPr wrap="square" lIns="0" tIns="36000" rIns="0" bIns="18000" anchor="ctr" anchorCtr="0">
            <a:spAutoFit/>
          </a:bodyPr>
          <a:lstStyle>
            <a:lvl1pPr algn="ctr">
              <a:lnSpc>
                <a:spcPct val="120000"/>
              </a:lnSpc>
              <a:defRPr sz="800">
                <a:solidFill>
                  <a:schemeClr val="tx1"/>
                </a:solidFill>
                <a:latin typeface="メイリオ" pitchFamily="50" charset="-128"/>
                <a:ea typeface="メイリオ" pitchFamily="50" charset="-128"/>
                <a:cs typeface="メイリオ" pitchFamily="50" charset="-128"/>
              </a:defRPr>
            </a:lvl1pPr>
          </a:lstStyle>
          <a:p>
            <a:endParaRPr lang="ja-JP" altLang="en-US" dirty="0"/>
          </a:p>
        </p:txBody>
      </p:sp>
      <p:sp>
        <p:nvSpPr>
          <p:cNvPr id="9" name="Line 5"/>
          <p:cNvSpPr>
            <a:spLocks noChangeShapeType="1"/>
          </p:cNvSpPr>
          <p:nvPr userDrawn="1"/>
        </p:nvSpPr>
        <p:spPr bwMode="gray">
          <a:xfrm>
            <a:off x="0" y="620713"/>
            <a:ext cx="9906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10" name="Rectangle 10"/>
          <p:cNvSpPr>
            <a:spLocks noChangeArrowheads="1"/>
          </p:cNvSpPr>
          <p:nvPr userDrawn="1"/>
        </p:nvSpPr>
        <p:spPr bwMode="auto">
          <a:xfrm>
            <a:off x="0" y="639763"/>
            <a:ext cx="9906000" cy="36512"/>
          </a:xfrm>
          <a:prstGeom prst="rect">
            <a:avLst/>
          </a:prstGeom>
          <a:solidFill>
            <a:schemeClr val="bg2"/>
          </a:solidFill>
          <a:ln>
            <a:noFill/>
          </a:ln>
          <a:effectLst/>
        </p:spPr>
        <p:txBody>
          <a:bodyPr wrap="none" lIns="0" tIns="0" rIns="0" bIns="0" anchor="ctr">
            <a:spAutoFit/>
          </a:bodyPr>
          <a:lstStyle/>
          <a:p>
            <a:endParaRPr lang="ja-JP" altLang="en-US"/>
          </a:p>
        </p:txBody>
      </p:sp>
    </p:spTree>
    <p:extLst>
      <p:ext uri="{BB962C8B-B14F-4D97-AF65-F5344CB8AC3E}">
        <p14:creationId xmlns:p14="http://schemas.microsoft.com/office/powerpoint/2010/main" val="457687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補足#1">
    <p:spTree>
      <p:nvGrpSpPr>
        <p:cNvPr id="1" name=""/>
        <p:cNvGrpSpPr/>
        <p:nvPr/>
      </p:nvGrpSpPr>
      <p:grpSpPr>
        <a:xfrm>
          <a:off x="0" y="0"/>
          <a:ext cx="0" cy="0"/>
          <a:chOff x="0" y="0"/>
          <a:chExt cx="0" cy="0"/>
        </a:xfrm>
      </p:grpSpPr>
      <p:sp>
        <p:nvSpPr>
          <p:cNvPr id="8" name="角丸四角形 7"/>
          <p:cNvSpPr/>
          <p:nvPr userDrawn="1"/>
        </p:nvSpPr>
        <p:spPr bwMode="auto">
          <a:xfrm>
            <a:off x="0" y="1"/>
            <a:ext cx="9906000" cy="656692"/>
          </a:xfrm>
          <a:prstGeom prst="roundRect">
            <a:avLst>
              <a:gd name="adj" fmla="val 0"/>
            </a:avLst>
          </a:prstGeom>
          <a:solidFill>
            <a:schemeClr val="tx1">
              <a:alpha val="80000"/>
            </a:schemeClr>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4"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2000"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92460" y="6575112"/>
            <a:ext cx="632346" cy="202260"/>
          </a:xfrm>
          <a:prstGeom prst="rect">
            <a:avLst/>
          </a:prstGeom>
          <a:solidFill>
            <a:srgbClr val="EAEAEA"/>
          </a:solidFill>
          <a:ln>
            <a:noFill/>
          </a:ln>
        </p:spPr>
        <p:txBody>
          <a:bodyPr wrap="square" lIns="0" tIns="36000" rIns="0" bIns="18000" anchor="ctr" anchorCtr="0">
            <a:spAutoFit/>
          </a:bodyPr>
          <a:lstStyle>
            <a:lvl1pPr algn="ctr">
              <a:lnSpc>
                <a:spcPct val="120000"/>
              </a:lnSpc>
              <a:defRPr sz="800">
                <a:solidFill>
                  <a:srgbClr val="4D4D4D"/>
                </a:solidFill>
                <a:latin typeface="メイリオ" pitchFamily="50" charset="-128"/>
                <a:ea typeface="メイリオ" pitchFamily="50" charset="-128"/>
                <a:cs typeface="メイリオ" pitchFamily="50" charset="-128"/>
              </a:defRPr>
            </a:lvl1pPr>
          </a:lstStyle>
          <a:p>
            <a:endParaRPr lang="ja-JP" altLang="en-US" dirty="0"/>
          </a:p>
        </p:txBody>
      </p:sp>
    </p:spTree>
    <p:extLst>
      <p:ext uri="{BB962C8B-B14F-4D97-AF65-F5344CB8AC3E}">
        <p14:creationId xmlns:p14="http://schemas.microsoft.com/office/powerpoint/2010/main" val="2899586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a:lvl1pPr>
          </a:lstStyle>
          <a:p>
            <a:r>
              <a:rPr kumimoji="1" lang="ja-JP" altLang="en-US"/>
              <a:t>マスター タイトルの書式設定</a:t>
            </a:r>
            <a:endParaRPr kumimoji="1" lang="ja-JP" altLang="en-US" dirty="0"/>
          </a:p>
        </p:txBody>
      </p:sp>
      <p:sp>
        <p:nvSpPr>
          <p:cNvPr id="7" name="Rectangle 10"/>
          <p:cNvSpPr>
            <a:spLocks noChangeArrowheads="1"/>
          </p:cNvSpPr>
          <p:nvPr/>
        </p:nvSpPr>
        <p:spPr bwMode="auto">
          <a:xfrm>
            <a:off x="0" y="639763"/>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8"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2000" b="1">
                <a:solidFill>
                  <a:srgbClr val="4D4D4D"/>
                </a:solidFill>
                <a:latin typeface="+mn-ea"/>
                <a:ea typeface="+mn-ea"/>
                <a:cs typeface="メイリオ" pitchFamily="50" charset="-128"/>
              </a:defRPr>
            </a:lvl1pPr>
          </a:lstStyle>
          <a:p>
            <a:fld id="{FB3508C7-2FE0-4945-9CBD-863E05F850D2}" type="slidenum">
              <a:rPr lang="ja-JP" altLang="en-US" smtClean="0"/>
              <a:pPr/>
              <a:t>‹#›</a:t>
            </a:fld>
            <a:endParaRPr lang="ja-JP" altLang="en-US" dirty="0"/>
          </a:p>
        </p:txBody>
      </p:sp>
      <p:sp>
        <p:nvSpPr>
          <p:cNvPr id="9" name="フッター プレースホルダー 3"/>
          <p:cNvSpPr>
            <a:spLocks noGrp="1"/>
          </p:cNvSpPr>
          <p:nvPr>
            <p:ph type="ftr" sz="quarter" idx="3"/>
          </p:nvPr>
        </p:nvSpPr>
        <p:spPr>
          <a:xfrm>
            <a:off x="92460" y="6575112"/>
            <a:ext cx="632346" cy="202260"/>
          </a:xfrm>
          <a:prstGeom prst="rect">
            <a:avLst/>
          </a:prstGeom>
          <a:solidFill>
            <a:schemeClr val="bg1">
              <a:lumMod val="95000"/>
            </a:schemeClr>
          </a:solidFill>
          <a:ln>
            <a:noFill/>
          </a:ln>
        </p:spPr>
        <p:txBody>
          <a:bodyPr wrap="square" lIns="0" tIns="36000" rIns="0" bIns="18000" anchor="ctr" anchorCtr="0">
            <a:spAutoFit/>
          </a:bodyPr>
          <a:lstStyle>
            <a:lvl1pPr algn="ctr">
              <a:lnSpc>
                <a:spcPct val="120000"/>
              </a:lnSpc>
              <a:defRPr sz="800">
                <a:solidFill>
                  <a:schemeClr val="tx1"/>
                </a:solidFill>
                <a:latin typeface="+mn-ea"/>
                <a:ea typeface="+mn-ea"/>
                <a:cs typeface="メイリオ" pitchFamily="50" charset="-128"/>
              </a:defRPr>
            </a:lvl1pPr>
          </a:lstStyle>
          <a:p>
            <a:endParaRPr lang="ja-JP" altLang="en-US" dirty="0"/>
          </a:p>
        </p:txBody>
      </p:sp>
      <p:sp>
        <p:nvSpPr>
          <p:cNvPr id="6" name="Rectangle 10"/>
          <p:cNvSpPr>
            <a:spLocks noChangeArrowheads="1"/>
          </p:cNvSpPr>
          <p:nvPr userDrawn="1"/>
        </p:nvSpPr>
        <p:spPr bwMode="auto">
          <a:xfrm>
            <a:off x="0" y="639763"/>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Tree>
    <p:extLst>
      <p:ext uri="{BB962C8B-B14F-4D97-AF65-F5344CB8AC3E}">
        <p14:creationId xmlns:p14="http://schemas.microsoft.com/office/powerpoint/2010/main" val="24362623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コンテンツ｜2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847704B3-DBAD-41AF-91A4-04C16CB4715B}"/>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09C92EC6-27CC-4DAD-9CBB-D16A8301D8ED}"/>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5" name="タイトル 4">
            <a:extLst>
              <a:ext uri="{FF2B5EF4-FFF2-40B4-BE49-F238E27FC236}">
                <a16:creationId xmlns:a16="http://schemas.microsoft.com/office/drawing/2014/main" id="{F4F14F26-7E76-4A9F-8E87-6231A2C21342}"/>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1073465313"/>
      </p:ext>
    </p:extLst>
  </p:cSld>
  <p:clrMapOvr>
    <a:masterClrMapping/>
  </p:clrMapOvr>
  <p:extLst>
    <p:ext uri="{DCECCB84-F9BA-43D5-87BE-67443E8EF086}">
      <p15:sldGuideLst xmlns:p15="http://schemas.microsoft.com/office/powerpoint/2012/main">
        <p15:guide id="1" pos="2939">
          <p15:clr>
            <a:srgbClr val="FBAE40"/>
          </p15:clr>
        </p15:guide>
        <p15:guide id="3" pos="330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補足情報#1">
    <p:spTree>
      <p:nvGrpSpPr>
        <p:cNvPr id="1" name=""/>
        <p:cNvGrpSpPr/>
        <p:nvPr/>
      </p:nvGrpSpPr>
      <p:grpSpPr>
        <a:xfrm>
          <a:off x="0" y="0"/>
          <a:ext cx="0" cy="0"/>
          <a:chOff x="0" y="0"/>
          <a:chExt cx="0" cy="0"/>
        </a:xfrm>
      </p:grpSpPr>
      <p:sp>
        <p:nvSpPr>
          <p:cNvPr id="8" name="角丸四角形 7"/>
          <p:cNvSpPr/>
          <p:nvPr userDrawn="1"/>
        </p:nvSpPr>
        <p:spPr bwMode="auto">
          <a:xfrm>
            <a:off x="-1091" y="533"/>
            <a:ext cx="9906000" cy="656692"/>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2" name="フッター プレースホルダー 1">
            <a:extLst>
              <a:ext uri="{FF2B5EF4-FFF2-40B4-BE49-F238E27FC236}">
                <a16:creationId xmlns:a16="http://schemas.microsoft.com/office/drawing/2014/main" id="{DD2BD622-8926-40F5-8E7B-BD16FFC763AD}"/>
              </a:ext>
            </a:extLst>
          </p:cNvPr>
          <p:cNvSpPr>
            <a:spLocks noGrp="1"/>
          </p:cNvSpPr>
          <p:nvPr>
            <p:ph type="ftr" sz="quarter" idx="10"/>
          </p:nvPr>
        </p:nvSpPr>
        <p:spPr/>
        <p:txBody>
          <a:bodyPr/>
          <a:lstStyle/>
          <a:p>
            <a:r>
              <a:rPr lang="en-US" altLang="ja-JP"/>
              <a:t>© Presentation Design</a:t>
            </a:r>
            <a:endParaRPr lang="ja-JP" altLang="en-US" dirty="0"/>
          </a:p>
        </p:txBody>
      </p:sp>
      <p:sp>
        <p:nvSpPr>
          <p:cNvPr id="3" name="スライド番号プレースホルダー 2">
            <a:extLst>
              <a:ext uri="{FF2B5EF4-FFF2-40B4-BE49-F238E27FC236}">
                <a16:creationId xmlns:a16="http://schemas.microsoft.com/office/drawing/2014/main" id="{9F1C951F-BA74-48A8-9AB1-3CCF4BE05828}"/>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5" name="タイトル 4">
            <a:extLst>
              <a:ext uri="{FF2B5EF4-FFF2-40B4-BE49-F238E27FC236}">
                <a16:creationId xmlns:a16="http://schemas.microsoft.com/office/drawing/2014/main" id="{8FAE7443-55FC-4497-A461-3BAFA4281456}"/>
              </a:ext>
            </a:extLst>
          </p:cNvPr>
          <p:cNvSpPr>
            <a:spLocks noGrp="1"/>
          </p:cNvSpPr>
          <p:nvPr>
            <p:ph type="title"/>
          </p:nvPr>
        </p:nvSpPr>
        <p:spPr bwMode="gray"/>
        <p:txBody>
          <a:bodyPr/>
          <a:lstStyle>
            <a:lvl1pPr>
              <a:defRPr>
                <a:solidFill>
                  <a:schemeClr val="bg1"/>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2750965022"/>
      </p:ext>
    </p:extLst>
  </p:cSld>
  <p:clrMapOvr>
    <a:masterClrMapping/>
  </p:clrMapOvr>
  <p:extLst>
    <p:ext uri="{DCECCB84-F9BA-43D5-87BE-67443E8EF086}">
      <p15:sldGuideLst xmlns:p15="http://schemas.microsoft.com/office/powerpoint/2012/main">
        <p15:guide id="1" pos="2939">
          <p15:clr>
            <a:srgbClr val="FBAE40"/>
          </p15:clr>
        </p15:guide>
        <p15:guide id="2" pos="330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目次">
    <p:spTree>
      <p:nvGrpSpPr>
        <p:cNvPr id="1" name=""/>
        <p:cNvGrpSpPr/>
        <p:nvPr/>
      </p:nvGrpSpPr>
      <p:grpSpPr>
        <a:xfrm>
          <a:off x="0" y="0"/>
          <a:ext cx="0" cy="0"/>
          <a:chOff x="0" y="0"/>
          <a:chExt cx="0" cy="0"/>
        </a:xfrm>
      </p:grpSpPr>
      <p:sp>
        <p:nvSpPr>
          <p:cNvPr id="6" name="Rectangle 6"/>
          <p:cNvSpPr>
            <a:spLocks noChangeArrowheads="1"/>
          </p:cNvSpPr>
          <p:nvPr userDrawn="1"/>
        </p:nvSpPr>
        <p:spPr bwMode="gray">
          <a:xfrm>
            <a:off x="0" y="0"/>
            <a:ext cx="1892300" cy="6858000"/>
          </a:xfrm>
          <a:prstGeom prst="rect">
            <a:avLst/>
          </a:prstGeom>
          <a:solidFill>
            <a:schemeClr val="tx2"/>
          </a:solidFill>
          <a:ln>
            <a:noFill/>
          </a:ln>
          <a:effectLst/>
        </p:spPr>
        <p:txBody>
          <a:bodyPr lIns="0" tIns="0" rIns="0" bIns="0" anchor="ctr">
            <a:spAutoFit/>
          </a:bodyPr>
          <a:lstStyle/>
          <a:p>
            <a:endParaRPr lang="ja-JP" altLang="en-US"/>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a:t>マスター タイトルの書式設定</a:t>
            </a:r>
          </a:p>
        </p:txBody>
      </p:sp>
      <p:sp>
        <p:nvSpPr>
          <p:cNvPr id="4"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2000"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0939281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目次#2">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3032956"/>
            <a:ext cx="9361040" cy="396044"/>
          </a:xfrm>
        </p:spPr>
        <p:txBody>
          <a:bodyPr/>
          <a:lstStyle>
            <a:lvl1pPr algn="ctr">
              <a:defRPr sz="3200">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92460" y="6575112"/>
            <a:ext cx="632346" cy="202260"/>
          </a:xfrm>
          <a:prstGeom prst="rect">
            <a:avLst/>
          </a:prstGeom>
          <a:solidFill>
            <a:schemeClr val="bg2"/>
          </a:solidFill>
        </p:spPr>
        <p:txBody>
          <a:bodyPr lIns="0" tIns="36000" rIns="0" bIns="18000" anchor="ctr" anchorCtr="0"/>
          <a:lstStyle>
            <a:lvl1pPr algn="ctr">
              <a:lnSpc>
                <a:spcPct val="120000"/>
              </a:lnSpc>
              <a:defRPr sz="800">
                <a:solidFill>
                  <a:schemeClr val="tx1"/>
                </a:solidFill>
                <a:latin typeface="メイリオ" pitchFamily="50" charset="-128"/>
                <a:ea typeface="メイリオ" pitchFamily="50" charset="-128"/>
                <a:cs typeface="メイリオ" pitchFamily="50" charset="-128"/>
              </a:defRPr>
            </a:lvl1pPr>
          </a:lstStyle>
          <a:p>
            <a:endParaRPr lang="ja-JP" altLang="en-US" dirty="0"/>
          </a:p>
        </p:txBody>
      </p:sp>
      <p:cxnSp>
        <p:nvCxnSpPr>
          <p:cNvPr id="4" name="直線コネクタ 3"/>
          <p:cNvCxnSpPr/>
          <p:nvPr userDrawn="1"/>
        </p:nvCxnSpPr>
        <p:spPr>
          <a:xfrm>
            <a:off x="0" y="3501008"/>
            <a:ext cx="99060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1000"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7429892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目次#3">
    <p:spTree>
      <p:nvGrpSpPr>
        <p:cNvPr id="1" name=""/>
        <p:cNvGrpSpPr/>
        <p:nvPr/>
      </p:nvGrpSpPr>
      <p:grpSpPr>
        <a:xfrm>
          <a:off x="0" y="0"/>
          <a:ext cx="0" cy="0"/>
          <a:chOff x="0" y="0"/>
          <a:chExt cx="0" cy="0"/>
        </a:xfrm>
      </p:grpSpPr>
      <p:sp>
        <p:nvSpPr>
          <p:cNvPr id="7" name="角丸四角形 6"/>
          <p:cNvSpPr/>
          <p:nvPr userDrawn="1"/>
        </p:nvSpPr>
        <p:spPr bwMode="auto">
          <a:xfrm>
            <a:off x="0" y="0"/>
            <a:ext cx="9906000" cy="6858000"/>
          </a:xfrm>
          <a:prstGeom prst="roundRect">
            <a:avLst>
              <a:gd name="adj" fmla="val 0"/>
            </a:avLst>
          </a:prstGeom>
          <a:solidFill>
            <a:schemeClr val="accent1"/>
          </a:solidFill>
          <a:ln>
            <a:noFill/>
          </a:ln>
          <a:effectLst/>
        </p:spPr>
        <p:txBody>
          <a:bodyPr lIns="0" tIns="0" rIns="0" bIns="0" rtlCol="0" anchor="ctr">
            <a:sp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272480" y="3032956"/>
            <a:ext cx="9361040" cy="396044"/>
          </a:xfrm>
        </p:spPr>
        <p:txBody>
          <a:bodyPr/>
          <a:lstStyle>
            <a:lvl1pPr algn="ctr">
              <a:defRPr sz="3200">
                <a:solidFill>
                  <a:schemeClr val="tx2"/>
                </a:solidFill>
              </a:defRPr>
            </a:lvl1pPr>
          </a:lstStyle>
          <a:p>
            <a:r>
              <a:rPr kumimoji="1" lang="ja-JP" altLang="en-US" dirty="0"/>
              <a:t>マスター タイトルの書式設定</a:t>
            </a:r>
          </a:p>
        </p:txBody>
      </p:sp>
      <p:cxnSp>
        <p:nvCxnSpPr>
          <p:cNvPr id="4" name="直線コネクタ 3"/>
          <p:cNvCxnSpPr/>
          <p:nvPr userDrawn="1"/>
        </p:nvCxnSpPr>
        <p:spPr>
          <a:xfrm>
            <a:off x="0" y="3501008"/>
            <a:ext cx="99060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2000"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8309980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2000"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p:txBody>
          <a:bodyPr/>
          <a:lstStyle/>
          <a:p>
            <a:r>
              <a:rPr kumimoji="1" lang="ja-JP" altLang="en-US"/>
              <a:t>マスター タイトルの書式設定</a:t>
            </a:r>
          </a:p>
        </p:txBody>
      </p:sp>
      <p:sp>
        <p:nvSpPr>
          <p:cNvPr id="9" name="Line 5"/>
          <p:cNvSpPr>
            <a:spLocks noChangeShapeType="1"/>
          </p:cNvSpPr>
          <p:nvPr userDrawn="1"/>
        </p:nvSpPr>
        <p:spPr bwMode="gray">
          <a:xfrm>
            <a:off x="0" y="620713"/>
            <a:ext cx="9906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10" name="Rectangle 10"/>
          <p:cNvSpPr>
            <a:spLocks noChangeArrowheads="1"/>
          </p:cNvSpPr>
          <p:nvPr userDrawn="1"/>
        </p:nvSpPr>
        <p:spPr bwMode="auto">
          <a:xfrm>
            <a:off x="0" y="639763"/>
            <a:ext cx="9906000" cy="36512"/>
          </a:xfrm>
          <a:prstGeom prst="rect">
            <a:avLst/>
          </a:prstGeom>
          <a:solidFill>
            <a:schemeClr val="bg2"/>
          </a:solidFill>
          <a:ln>
            <a:noFill/>
          </a:ln>
          <a:effectLst/>
        </p:spPr>
        <p:txBody>
          <a:bodyPr wrap="none" lIns="0" tIns="0" rIns="0" bIns="0" anchor="ctr">
            <a:spAutoFit/>
          </a:bodyPr>
          <a:lstStyle/>
          <a:p>
            <a:endParaRPr lang="ja-JP" altLang="en-US"/>
          </a:p>
        </p:txBody>
      </p:sp>
    </p:spTree>
    <p:extLst>
      <p:ext uri="{BB962C8B-B14F-4D97-AF65-F5344CB8AC3E}">
        <p14:creationId xmlns:p14="http://schemas.microsoft.com/office/powerpoint/2010/main" val="128837316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補足">
    <p:spTree>
      <p:nvGrpSpPr>
        <p:cNvPr id="1" name=""/>
        <p:cNvGrpSpPr/>
        <p:nvPr/>
      </p:nvGrpSpPr>
      <p:grpSpPr>
        <a:xfrm>
          <a:off x="0" y="0"/>
          <a:ext cx="0" cy="0"/>
          <a:chOff x="0" y="0"/>
          <a:chExt cx="0" cy="0"/>
        </a:xfrm>
      </p:grpSpPr>
      <p:sp>
        <p:nvSpPr>
          <p:cNvPr id="8" name="角丸四角形 7"/>
          <p:cNvSpPr/>
          <p:nvPr userDrawn="1"/>
        </p:nvSpPr>
        <p:spPr bwMode="auto">
          <a:xfrm>
            <a:off x="0" y="1"/>
            <a:ext cx="9906000" cy="656692"/>
          </a:xfrm>
          <a:prstGeom prst="roundRect">
            <a:avLst>
              <a:gd name="adj" fmla="val 0"/>
            </a:avLst>
          </a:prstGeom>
          <a:solidFill>
            <a:schemeClr val="tx1">
              <a:alpha val="80000"/>
            </a:schemeClr>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4"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2000"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92460" y="6575112"/>
            <a:ext cx="632346" cy="202260"/>
          </a:xfrm>
          <a:prstGeom prst="rect">
            <a:avLst/>
          </a:prstGeom>
          <a:solidFill>
            <a:srgbClr val="EAEAEA"/>
          </a:solidFill>
          <a:ln>
            <a:noFill/>
          </a:ln>
        </p:spPr>
        <p:txBody>
          <a:bodyPr wrap="square" lIns="0" tIns="36000" rIns="0" bIns="18000" anchor="ctr" anchorCtr="0">
            <a:spAutoFit/>
          </a:bodyPr>
          <a:lstStyle>
            <a:lvl1pPr algn="ctr">
              <a:lnSpc>
                <a:spcPct val="120000"/>
              </a:lnSpc>
              <a:defRPr sz="800">
                <a:solidFill>
                  <a:srgbClr val="4D4D4D"/>
                </a:solidFill>
                <a:latin typeface="メイリオ" pitchFamily="50" charset="-128"/>
                <a:ea typeface="メイリオ" pitchFamily="50" charset="-128"/>
                <a:cs typeface="メイリオ" pitchFamily="50" charset="-128"/>
              </a:defRPr>
            </a:lvl1pPr>
          </a:lstStyle>
          <a:p>
            <a:endParaRPr lang="ja-JP" altLang="en-US" dirty="0"/>
          </a:p>
        </p:txBody>
      </p:sp>
    </p:spTree>
    <p:extLst>
      <p:ext uri="{BB962C8B-B14F-4D97-AF65-F5344CB8AC3E}">
        <p14:creationId xmlns:p14="http://schemas.microsoft.com/office/powerpoint/2010/main" val="3361829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補足#2">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692696"/>
            <a:ext cx="9361040" cy="396044"/>
          </a:xfrm>
        </p:spPr>
        <p:txBody>
          <a:bodyPr/>
          <a:lstStyle>
            <a:lvl1pPr algn="ctr">
              <a:defRPr b="1">
                <a:solidFill>
                  <a:schemeClr val="tx2"/>
                </a:solidFill>
              </a:defRPr>
            </a:lvl1pPr>
          </a:lstStyle>
          <a:p>
            <a:r>
              <a:rPr kumimoji="1" lang="ja-JP" altLang="en-US" dirty="0"/>
              <a:t>マスター タイトルの書式設定</a:t>
            </a:r>
          </a:p>
        </p:txBody>
      </p:sp>
      <p:sp>
        <p:nvSpPr>
          <p:cNvPr id="4" name="AutoShape 3"/>
          <p:cNvSpPr>
            <a:spLocks noChangeArrowheads="1"/>
          </p:cNvSpPr>
          <p:nvPr userDrawn="1"/>
        </p:nvSpPr>
        <p:spPr bwMode="auto">
          <a:xfrm>
            <a:off x="2468" y="0"/>
            <a:ext cx="9903532" cy="148326"/>
          </a:xfrm>
          <a:prstGeom prst="roundRect">
            <a:avLst>
              <a:gd name="adj" fmla="val 0"/>
            </a:avLst>
          </a:prstGeom>
          <a:pattFill prst="pct50">
            <a:fgClr>
              <a:schemeClr val="tx2"/>
            </a:fgClr>
            <a:bgClr>
              <a:schemeClr val="bg1"/>
            </a:bgClr>
          </a:pattFill>
          <a:ln>
            <a:noFill/>
          </a:ln>
          <a:effectLst/>
        </p:spPr>
        <p:txBody>
          <a:bodyPr wrap="square" lIns="0" tIns="0" rIns="0" bIns="0">
            <a:noAutofit/>
          </a:bodyPr>
          <a:lstStyle/>
          <a:p>
            <a:pPr lvl="0" algn="just">
              <a:lnSpc>
                <a:spcPct val="140000"/>
              </a:lnSpc>
              <a:spcAft>
                <a:spcPts val="1200"/>
              </a:spcAft>
            </a:pPr>
            <a:endParaRPr lang="en-US" altLang="ja-JP" sz="2000" dirty="0">
              <a:latin typeface="メイリオ" pitchFamily="50" charset="-128"/>
              <a:ea typeface="メイリオ" pitchFamily="50" charset="-128"/>
              <a:cs typeface="メイリオ" pitchFamily="50" charset="-128"/>
            </a:endParaRPr>
          </a:p>
        </p:txBody>
      </p:sp>
      <p:sp>
        <p:nvSpPr>
          <p:cNvPr id="6" name="AutoShape 3"/>
          <p:cNvSpPr>
            <a:spLocks noChangeArrowheads="1"/>
          </p:cNvSpPr>
          <p:nvPr userDrawn="1"/>
        </p:nvSpPr>
        <p:spPr bwMode="auto">
          <a:xfrm rot="16200000">
            <a:off x="-3358420" y="3369059"/>
            <a:ext cx="6865490" cy="152942"/>
          </a:xfrm>
          <a:prstGeom prst="roundRect">
            <a:avLst>
              <a:gd name="adj" fmla="val 0"/>
            </a:avLst>
          </a:prstGeom>
          <a:pattFill prst="pct50">
            <a:fgClr>
              <a:schemeClr val="tx2"/>
            </a:fgClr>
            <a:bgClr>
              <a:schemeClr val="bg1"/>
            </a:bgClr>
          </a:pattFill>
          <a:ln>
            <a:noFill/>
          </a:ln>
          <a:effectLst/>
        </p:spPr>
        <p:txBody>
          <a:bodyPr wrap="square" lIns="0" tIns="0" rIns="0" bIns="0">
            <a:noAutofit/>
          </a:bodyPr>
          <a:lstStyle/>
          <a:p>
            <a:pPr lvl="0" algn="just">
              <a:lnSpc>
                <a:spcPct val="140000"/>
              </a:lnSpc>
              <a:spcAft>
                <a:spcPts val="1200"/>
              </a:spcAft>
            </a:pPr>
            <a:endParaRPr lang="en-US" altLang="ja-JP" sz="2000" dirty="0">
              <a:latin typeface="メイリオ" pitchFamily="50" charset="-128"/>
              <a:ea typeface="メイリオ" pitchFamily="50" charset="-128"/>
              <a:cs typeface="メイリオ" pitchFamily="50" charset="-128"/>
            </a:endParaRPr>
          </a:p>
        </p:txBody>
      </p:sp>
      <p:sp>
        <p:nvSpPr>
          <p:cNvPr id="7" name="AutoShape 3"/>
          <p:cNvSpPr>
            <a:spLocks noChangeArrowheads="1"/>
          </p:cNvSpPr>
          <p:nvPr userDrawn="1"/>
        </p:nvSpPr>
        <p:spPr bwMode="auto">
          <a:xfrm>
            <a:off x="-2146" y="6729949"/>
            <a:ext cx="9903532" cy="148326"/>
          </a:xfrm>
          <a:prstGeom prst="roundRect">
            <a:avLst>
              <a:gd name="adj" fmla="val 0"/>
            </a:avLst>
          </a:prstGeom>
          <a:pattFill prst="pct50">
            <a:fgClr>
              <a:schemeClr val="tx2"/>
            </a:fgClr>
            <a:bgClr>
              <a:schemeClr val="bg1"/>
            </a:bgClr>
          </a:pattFill>
          <a:ln>
            <a:noFill/>
          </a:ln>
          <a:effectLst/>
        </p:spPr>
        <p:txBody>
          <a:bodyPr wrap="square" lIns="0" tIns="0" rIns="0" bIns="0">
            <a:noAutofit/>
          </a:bodyPr>
          <a:lstStyle/>
          <a:p>
            <a:pPr lvl="0" algn="just">
              <a:lnSpc>
                <a:spcPct val="140000"/>
              </a:lnSpc>
              <a:spcAft>
                <a:spcPts val="1200"/>
              </a:spcAft>
            </a:pPr>
            <a:endParaRPr lang="en-US" altLang="ja-JP" sz="2000" dirty="0">
              <a:latin typeface="メイリオ" pitchFamily="50" charset="-128"/>
              <a:ea typeface="メイリオ" pitchFamily="50" charset="-128"/>
              <a:cs typeface="メイリオ" pitchFamily="50" charset="-128"/>
            </a:endParaRPr>
          </a:p>
        </p:txBody>
      </p:sp>
      <p:sp>
        <p:nvSpPr>
          <p:cNvPr id="8" name="AutoShape 3"/>
          <p:cNvSpPr>
            <a:spLocks noChangeArrowheads="1"/>
          </p:cNvSpPr>
          <p:nvPr userDrawn="1"/>
        </p:nvSpPr>
        <p:spPr bwMode="auto">
          <a:xfrm rot="16200000">
            <a:off x="6396784" y="3364894"/>
            <a:ext cx="6865490" cy="152942"/>
          </a:xfrm>
          <a:prstGeom prst="roundRect">
            <a:avLst>
              <a:gd name="adj" fmla="val 0"/>
            </a:avLst>
          </a:prstGeom>
          <a:pattFill prst="pct50">
            <a:fgClr>
              <a:schemeClr val="tx2"/>
            </a:fgClr>
            <a:bgClr>
              <a:schemeClr val="bg1"/>
            </a:bgClr>
          </a:pattFill>
          <a:ln>
            <a:noFill/>
          </a:ln>
          <a:effectLst/>
        </p:spPr>
        <p:txBody>
          <a:bodyPr wrap="square" lIns="0" tIns="0" rIns="0" bIns="0">
            <a:noAutofit/>
          </a:bodyPr>
          <a:lstStyle/>
          <a:p>
            <a:pPr lvl="0" algn="just">
              <a:lnSpc>
                <a:spcPct val="140000"/>
              </a:lnSpc>
              <a:spcAft>
                <a:spcPts val="1200"/>
              </a:spcAft>
            </a:pPr>
            <a:endParaRPr lang="en-US" altLang="ja-JP" sz="2000" dirty="0">
              <a:latin typeface="メイリオ" pitchFamily="50" charset="-128"/>
              <a:ea typeface="メイリオ" pitchFamily="50" charset="-128"/>
              <a:cs typeface="メイリオ" pitchFamily="50" charset="-128"/>
            </a:endParaRPr>
          </a:p>
        </p:txBody>
      </p:sp>
      <p:sp>
        <p:nvSpPr>
          <p:cNvPr id="9" name="正方形/長方形 8"/>
          <p:cNvSpPr/>
          <p:nvPr userDrawn="1"/>
        </p:nvSpPr>
        <p:spPr bwMode="auto">
          <a:xfrm>
            <a:off x="150797" y="148326"/>
            <a:ext cx="9602262" cy="6581624"/>
          </a:xfrm>
          <a:prstGeom prst="rect">
            <a:avLst/>
          </a:prstGeom>
          <a:noFill/>
          <a:ln w="635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rtlCol="0" anchor="ctr">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5" name="フッター プレースホルダー 2"/>
          <p:cNvSpPr>
            <a:spLocks noGrp="1"/>
          </p:cNvSpPr>
          <p:nvPr>
            <p:ph type="ftr" sz="quarter" idx="3"/>
          </p:nvPr>
        </p:nvSpPr>
        <p:spPr>
          <a:xfrm>
            <a:off x="92460" y="6575112"/>
            <a:ext cx="632346" cy="202260"/>
          </a:xfrm>
          <a:prstGeom prst="rect">
            <a:avLst/>
          </a:prstGeom>
          <a:solidFill>
            <a:schemeClr val="bg2">
              <a:alpha val="80000"/>
            </a:schemeClr>
          </a:solidFill>
        </p:spPr>
        <p:txBody>
          <a:bodyPr lIns="0" tIns="36000" rIns="0" bIns="18000" anchor="ctr" anchorCtr="0"/>
          <a:lstStyle>
            <a:lvl1pPr algn="ctr">
              <a:lnSpc>
                <a:spcPct val="120000"/>
              </a:lnSpc>
              <a:defRPr sz="800">
                <a:solidFill>
                  <a:schemeClr val="tx1"/>
                </a:solidFill>
                <a:latin typeface="メイリオ" pitchFamily="50" charset="-128"/>
                <a:ea typeface="メイリオ" pitchFamily="50" charset="-128"/>
                <a:cs typeface="メイリオ" pitchFamily="50" charset="-128"/>
              </a:defRPr>
            </a:lvl1pPr>
          </a:lstStyle>
          <a:p>
            <a:endParaRPr lang="ja-JP" altLang="en-US" dirty="0"/>
          </a:p>
        </p:txBody>
      </p:sp>
    </p:spTree>
    <p:extLst>
      <p:ext uri="{BB962C8B-B14F-4D97-AF65-F5344CB8AC3E}">
        <p14:creationId xmlns:p14="http://schemas.microsoft.com/office/powerpoint/2010/main" val="1559058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留意事項">
    <p:spTree>
      <p:nvGrpSpPr>
        <p:cNvPr id="1" name=""/>
        <p:cNvGrpSpPr/>
        <p:nvPr/>
      </p:nvGrpSpPr>
      <p:grpSpPr>
        <a:xfrm>
          <a:off x="0" y="0"/>
          <a:ext cx="0" cy="0"/>
          <a:chOff x="0" y="0"/>
          <a:chExt cx="0" cy="0"/>
        </a:xfrm>
      </p:grpSpPr>
      <p:sp>
        <p:nvSpPr>
          <p:cNvPr id="4" name="角丸四角形 3"/>
          <p:cNvSpPr/>
          <p:nvPr userDrawn="1"/>
        </p:nvSpPr>
        <p:spPr bwMode="auto">
          <a:xfrm>
            <a:off x="0" y="0"/>
            <a:ext cx="9906000" cy="6858000"/>
          </a:xfrm>
          <a:prstGeom prst="roundRect">
            <a:avLst>
              <a:gd name="adj" fmla="val 0"/>
            </a:avLst>
          </a:prstGeom>
          <a:solidFill>
            <a:schemeClr val="bg2"/>
          </a:solidFill>
          <a:ln>
            <a:noFill/>
          </a:ln>
          <a:effectLst/>
        </p:spPr>
        <p:txBody>
          <a:bodyPr lIns="0" tIns="0" rIns="0" bIns="0" rtlCol="0" anchor="ctr">
            <a:sp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5" name="フッター プレースホルダー 2"/>
          <p:cNvSpPr>
            <a:spLocks noGrp="1"/>
          </p:cNvSpPr>
          <p:nvPr>
            <p:ph type="ftr" sz="quarter" idx="3"/>
          </p:nvPr>
        </p:nvSpPr>
        <p:spPr bwMode="white">
          <a:xfrm>
            <a:off x="92460" y="6575112"/>
            <a:ext cx="632346" cy="202260"/>
          </a:xfrm>
          <a:prstGeom prst="rect">
            <a:avLst/>
          </a:prstGeom>
          <a:solidFill>
            <a:schemeClr val="bg1"/>
          </a:solidFill>
        </p:spPr>
        <p:txBody>
          <a:bodyPr lIns="0" tIns="36000" rIns="0" bIns="18000" anchor="ctr" anchorCtr="0"/>
          <a:lstStyle>
            <a:lvl1pPr algn="ctr">
              <a:lnSpc>
                <a:spcPct val="120000"/>
              </a:lnSpc>
              <a:defRPr sz="800">
                <a:solidFill>
                  <a:schemeClr val="tx1"/>
                </a:solidFill>
                <a:latin typeface="メイリオ" pitchFamily="50" charset="-128"/>
                <a:ea typeface="メイリオ" pitchFamily="50" charset="-128"/>
                <a:cs typeface="メイリオ"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1000"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8" name="AutoShape 3"/>
          <p:cNvSpPr>
            <a:spLocks noChangeArrowheads="1"/>
          </p:cNvSpPr>
          <p:nvPr userDrawn="1"/>
        </p:nvSpPr>
        <p:spPr bwMode="auto">
          <a:xfrm>
            <a:off x="812800" y="620689"/>
            <a:ext cx="8280399" cy="5688036"/>
          </a:xfrm>
          <a:prstGeom prst="roundRect">
            <a:avLst>
              <a:gd name="adj" fmla="val 1568"/>
            </a:avLst>
          </a:prstGeom>
          <a:solidFill>
            <a:schemeClr val="bg1"/>
          </a:solidFill>
          <a:ln w="6350">
            <a:solidFill>
              <a:schemeClr val="tx1"/>
            </a:solidFill>
          </a:ln>
          <a:effectLst/>
        </p:spPr>
        <p:txBody>
          <a:bodyPr wrap="square" lIns="288000" tIns="540000" rIns="288000" bIns="180000" anchor="ctr" anchorCtr="0">
            <a:noAutofit/>
          </a:bodyPr>
          <a:lstStyle/>
          <a:p>
            <a:pPr marL="0" lvl="0" indent="0" algn="just">
              <a:lnSpc>
                <a:spcPct val="140000"/>
              </a:lnSpc>
              <a:spcAft>
                <a:spcPts val="1200"/>
              </a:spcAft>
              <a:buFont typeface="Wingdings" pitchFamily="2" charset="2"/>
              <a:buNone/>
            </a:pPr>
            <a:endParaRPr lang="en-US" altLang="ja-JP" sz="1600" dirty="0">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812800" y="908720"/>
            <a:ext cx="8280400" cy="396044"/>
          </a:xfrm>
        </p:spPr>
        <p:txBody>
          <a:bodyPr/>
          <a:lstStyle>
            <a:lvl1pPr algn="ctr">
              <a:defRPr b="1">
                <a:solidFill>
                  <a:schemeClr val="accent2"/>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3230507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kumimoji="1" lang="ja-JP" altLang="en-US" dirty="0"/>
              <a:t>マスター タイトルの書式設定</a:t>
            </a:r>
          </a:p>
        </p:txBody>
      </p:sp>
      <p:sp>
        <p:nvSpPr>
          <p:cNvPr id="4" name="スライド番号プレースホルダー 5"/>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2000"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366344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72480" y="152636"/>
            <a:ext cx="9361040" cy="396044"/>
          </a:xfrm>
          <a:prstGeom prst="rect">
            <a:avLst/>
          </a:prstGeom>
        </p:spPr>
        <p:txBody>
          <a:bodyPr vert="horz" lIns="0" tIns="0" rIns="0" bIns="0" rtlCol="0" anchor="ctr">
            <a:noAutofit/>
          </a:bodyPr>
          <a:lstStyle/>
          <a:p>
            <a:r>
              <a:rPr kumimoji="1" lang="ja-JP" altLang="en-US" dirty="0"/>
              <a:t>マスター タイトルの書式設定</a:t>
            </a:r>
          </a:p>
        </p:txBody>
      </p:sp>
      <p:sp>
        <p:nvSpPr>
          <p:cNvPr id="3" name="スライド番号プレースホルダー 5">
            <a:extLst>
              <a:ext uri="{FF2B5EF4-FFF2-40B4-BE49-F238E27FC236}">
                <a16:creationId xmlns:a16="http://schemas.microsoft.com/office/drawing/2014/main" id="{64E7ED49-0193-453E-8BA9-0E7D936A95C0}"/>
              </a:ext>
            </a:extLst>
          </p:cNvPr>
          <p:cNvSpPr>
            <a:spLocks noGrp="1"/>
          </p:cNvSpPr>
          <p:nvPr>
            <p:ph type="sldNum" sz="quarter" idx="4"/>
          </p:nvPr>
        </p:nvSpPr>
        <p:spPr>
          <a:xfrm>
            <a:off x="7437276" y="6592267"/>
            <a:ext cx="2311400" cy="257113"/>
          </a:xfrm>
          <a:prstGeom prst="rect">
            <a:avLst/>
          </a:prstGeom>
        </p:spPr>
        <p:txBody>
          <a:bodyPr vert="horz" lIns="0" tIns="0" rIns="0" bIns="0" rtlCol="0" anchor="ctr"/>
          <a:lstStyle>
            <a:lvl1pPr algn="r">
              <a:defRPr sz="1600"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093298996"/>
      </p:ext>
    </p:extLst>
  </p:cSld>
  <p:clrMap bg1="lt1" tx1="dk1" bg2="lt2" tx2="dk2" accent1="accent1" accent2="accent2" accent3="accent3" accent4="accent4" accent5="accent5" accent6="accent6" hlink="hlink" folHlink="folHlink"/>
  <p:sldLayoutIdLst>
    <p:sldLayoutId id="2147483702" r:id="rId1"/>
    <p:sldLayoutId id="2147483663" r:id="rId2"/>
    <p:sldLayoutId id="2147483705" r:id="rId3"/>
    <p:sldLayoutId id="2147483708" r:id="rId4"/>
    <p:sldLayoutId id="2147483697" r:id="rId5"/>
    <p:sldLayoutId id="2147483698" r:id="rId6"/>
    <p:sldLayoutId id="2147483707" r:id="rId7"/>
    <p:sldLayoutId id="2147483706" r:id="rId8"/>
    <p:sldLayoutId id="2147483699" r:id="rId9"/>
    <p:sldLayoutId id="2147483700" r:id="rId10"/>
    <p:sldLayoutId id="2147483701" r:id="rId11"/>
    <p:sldLayoutId id="2147483703" r:id="rId12"/>
    <p:sldLayoutId id="2147483704" r:id="rId13"/>
    <p:sldLayoutId id="2147483809" r:id="rId14"/>
    <p:sldLayoutId id="2147483810" r:id="rId15"/>
    <p:sldLayoutId id="2147483811" r:id="rId16"/>
    <p:sldLayoutId id="2147483812" r:id="rId17"/>
    <p:sldLayoutId id="2147483813" r:id="rId18"/>
    <p:sldLayoutId id="2147483814" r:id="rId19"/>
  </p:sldLayoutIdLst>
  <p:hf hdr="0" ftr="0" dt="0"/>
  <p:txStyles>
    <p:title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6.xml"/><Relationship Id="rId6" Type="http://schemas.openxmlformats.org/officeDocument/2006/relationships/image" Target="../media/image14.png"/><Relationship Id="rId5" Type="http://schemas.openxmlformats.org/officeDocument/2006/relationships/image" Target="../media/image17.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18.xml"/><Relationship Id="rId5" Type="http://schemas.openxmlformats.org/officeDocument/2006/relationships/image" Target="../media/image21.svg"/><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8.xml"/><Relationship Id="rId5" Type="http://schemas.openxmlformats.org/officeDocument/2006/relationships/image" Target="../media/image25.png"/><Relationship Id="rId4" Type="http://schemas.openxmlformats.org/officeDocument/2006/relationships/image" Target="../media/image2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35.jpeg"/><Relationship Id="rId5" Type="http://schemas.openxmlformats.org/officeDocument/2006/relationships/image" Target="../media/image34.jpeg"/><Relationship Id="rId4" Type="http://schemas.openxmlformats.org/officeDocument/2006/relationships/image" Target="../media/image33.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2800" y="1124794"/>
            <a:ext cx="8280400" cy="5004506"/>
          </a:xfrm>
        </p:spPr>
        <p:txBody>
          <a:bodyPr/>
          <a:lstStyle/>
          <a:p>
            <a:br>
              <a:rPr lang="en-US" altLang="ja-JP" sz="4400" dirty="0">
                <a:solidFill>
                  <a:srgbClr val="4D4D4D"/>
                </a:solidFill>
              </a:rPr>
            </a:br>
            <a:r>
              <a:rPr lang="ja-JP" altLang="en-US" sz="4400" dirty="0">
                <a:solidFill>
                  <a:srgbClr val="4D4D4D"/>
                </a:solidFill>
              </a:rPr>
              <a:t>メインタイトル</a:t>
            </a:r>
            <a:br>
              <a:rPr lang="en-US" altLang="ja-JP" sz="4000" b="0" dirty="0">
                <a:solidFill>
                  <a:srgbClr val="4D4D4D"/>
                </a:solidFill>
              </a:rPr>
            </a:br>
            <a:r>
              <a:rPr lang="en-US" altLang="ja-JP" sz="2800" b="0" dirty="0">
                <a:solidFill>
                  <a:srgbClr val="4D4D4D"/>
                </a:solidFill>
              </a:rPr>
              <a:t>―</a:t>
            </a:r>
            <a:r>
              <a:rPr lang="ja-JP" altLang="en-US" sz="2800" b="0" dirty="0">
                <a:solidFill>
                  <a:srgbClr val="4D4D4D"/>
                </a:solidFill>
              </a:rPr>
              <a:t>　サブタイトル　</a:t>
            </a:r>
            <a:r>
              <a:rPr lang="en-US" altLang="ja-JP" sz="2800" b="0" dirty="0">
                <a:solidFill>
                  <a:srgbClr val="4D4D4D"/>
                </a:solidFill>
              </a:rPr>
              <a:t>―</a:t>
            </a:r>
            <a:br>
              <a:rPr lang="en-US" altLang="ja-JP" b="0" dirty="0">
                <a:solidFill>
                  <a:srgbClr val="4D4D4D"/>
                </a:solidFill>
              </a:rPr>
            </a:br>
            <a:br>
              <a:rPr lang="en-US" altLang="ja-JP" b="0" dirty="0">
                <a:solidFill>
                  <a:srgbClr val="4D4D4D"/>
                </a:solidFill>
              </a:rPr>
            </a:br>
            <a:r>
              <a:rPr lang="ja-JP" altLang="en-US" sz="2800" b="0" dirty="0">
                <a:solidFill>
                  <a:srgbClr val="4D4D4D"/>
                </a:solidFill>
              </a:rPr>
              <a:t>●●大学 ●●学部 ●●ゼミ</a:t>
            </a:r>
            <a:br>
              <a:rPr lang="en-US" altLang="ja-JP" sz="2800" b="0" dirty="0">
                <a:solidFill>
                  <a:srgbClr val="4D4D4D"/>
                </a:solidFill>
              </a:rPr>
            </a:br>
            <a:br>
              <a:rPr lang="en-US" altLang="ja-JP" sz="2800" b="0" dirty="0">
                <a:solidFill>
                  <a:srgbClr val="4D4D4D"/>
                </a:solidFill>
              </a:rPr>
            </a:br>
            <a:r>
              <a:rPr lang="ja-JP" altLang="en-US" sz="2400" b="0" dirty="0">
                <a:solidFill>
                  <a:srgbClr val="4D4D4D"/>
                </a:solidFill>
              </a:rPr>
              <a:t>氏名</a:t>
            </a:r>
            <a:endParaRPr kumimoji="1" lang="ja-JP" altLang="en-US" sz="2400" b="0" dirty="0"/>
          </a:p>
        </p:txBody>
      </p:sp>
      <p:sp>
        <p:nvSpPr>
          <p:cNvPr id="3" name="テキスト ボックス 2"/>
          <p:cNvSpPr txBox="1"/>
          <p:nvPr/>
        </p:nvSpPr>
        <p:spPr>
          <a:xfrm>
            <a:off x="632520" y="332656"/>
            <a:ext cx="7848872" cy="400110"/>
          </a:xfrm>
          <a:prstGeom prst="rect">
            <a:avLst/>
          </a:prstGeom>
          <a:noFill/>
        </p:spPr>
        <p:txBody>
          <a:bodyPr wrap="square" rtlCol="0">
            <a:spAutoFit/>
          </a:bodyPr>
          <a:lstStyle/>
          <a:p>
            <a:r>
              <a:rPr kumimoji="1" lang="en-US" altLang="ja-JP" sz="2000" dirty="0"/>
              <a:t>20</a:t>
            </a:r>
            <a:r>
              <a:rPr lang="en-US" altLang="ja-JP" sz="2000" dirty="0"/>
              <a:t>99</a:t>
            </a:r>
            <a:r>
              <a:rPr kumimoji="1" lang="en-US" altLang="ja-JP" sz="2000" dirty="0"/>
              <a:t>.</a:t>
            </a:r>
            <a:r>
              <a:rPr lang="en-US" altLang="ja-JP" sz="2000" dirty="0"/>
              <a:t>11</a:t>
            </a:r>
            <a:r>
              <a:rPr kumimoji="1" lang="en-US" altLang="ja-JP" sz="2000" dirty="0"/>
              <a:t>.11</a:t>
            </a:r>
            <a:r>
              <a:rPr kumimoji="1" lang="ja-JP" altLang="en-US" sz="2000" dirty="0"/>
              <a:t>（●）　●●</a:t>
            </a:r>
            <a:r>
              <a:rPr lang="ja-JP" altLang="en-US" sz="2000" dirty="0"/>
              <a:t>発表会</a:t>
            </a:r>
            <a:endParaRPr kumimoji="1" lang="ja-JP" altLang="en-US" sz="2000" dirty="0"/>
          </a:p>
        </p:txBody>
      </p:sp>
    </p:spTree>
    <p:extLst>
      <p:ext uri="{BB962C8B-B14F-4D97-AF65-F5344CB8AC3E}">
        <p14:creationId xmlns:p14="http://schemas.microsoft.com/office/powerpoint/2010/main" val="2368347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5752232" y="1647174"/>
            <a:ext cx="3996444" cy="1477328"/>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lvl="0" indent="-457200">
              <a:spcBef>
                <a:spcPts val="1800"/>
              </a:spcBef>
              <a:spcAft>
                <a:spcPts val="600"/>
              </a:spcAft>
              <a:buFont typeface="Wingdings" panose="05000000000000000000" pitchFamily="2" charset="2"/>
              <a:buChar char="l"/>
            </a:pPr>
            <a:r>
              <a:rPr lang="ja-JP" altLang="en-US" sz="2800" dirty="0">
                <a:latin typeface="メイリオ" pitchFamily="50" charset="-128"/>
                <a:ea typeface="メイリオ" pitchFamily="50" charset="-128"/>
                <a:cs typeface="メイリオ" pitchFamily="50" charset="-128"/>
              </a:rPr>
              <a:t>文章と図表の配置</a:t>
            </a:r>
            <a:endParaRPr lang="en-US" altLang="ja-JP" sz="2800" dirty="0">
              <a:latin typeface="メイリオ" pitchFamily="50" charset="-128"/>
              <a:ea typeface="メイリオ" pitchFamily="50" charset="-128"/>
              <a:cs typeface="メイリオ" pitchFamily="50" charset="-128"/>
            </a:endParaRP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左右逆でもよいが</a:t>
            </a:r>
            <a:br>
              <a:rPr lang="en-US" altLang="ja-JP" sz="2400" dirty="0">
                <a:latin typeface="メイリオ" pitchFamily="50" charset="-128"/>
                <a:ea typeface="メイリオ" pitchFamily="50" charset="-128"/>
                <a:cs typeface="メイリオ" pitchFamily="50" charset="-128"/>
              </a:rPr>
            </a:br>
            <a:r>
              <a:rPr lang="ja-JP" altLang="en-US" sz="2400" dirty="0">
                <a:latin typeface="メイリオ" pitchFamily="50" charset="-128"/>
                <a:ea typeface="メイリオ" pitchFamily="50" charset="-128"/>
                <a:cs typeface="メイリオ" pitchFamily="50" charset="-128"/>
              </a:rPr>
              <a:t>どちらかに統一する</a:t>
            </a:r>
          </a:p>
        </p:txBody>
      </p:sp>
      <p:sp>
        <p:nvSpPr>
          <p:cNvPr id="3" name="タイトル 2"/>
          <p:cNvSpPr>
            <a:spLocks noGrp="1"/>
          </p:cNvSpPr>
          <p:nvPr>
            <p:ph type="title"/>
          </p:nvPr>
        </p:nvSpPr>
        <p:spPr/>
        <p:txBody>
          <a:bodyPr/>
          <a:lstStyle/>
          <a:p>
            <a:r>
              <a:rPr lang="ja-JP" altLang="en-US" dirty="0"/>
              <a:t>２　地域の概要</a:t>
            </a:r>
            <a:endParaRPr kumimoji="1" lang="ja-JP" altLang="en-US" dirty="0"/>
          </a:p>
        </p:txBody>
      </p:sp>
      <p:sp>
        <p:nvSpPr>
          <p:cNvPr id="8" name="タイトル 3"/>
          <p:cNvSpPr txBox="1">
            <a:spLocks/>
          </p:cNvSpPr>
          <p:nvPr/>
        </p:nvSpPr>
        <p:spPr bwMode="auto">
          <a:xfrm>
            <a:off x="5788958" y="890608"/>
            <a:ext cx="3492128" cy="6370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a:lstStyle>
          <a:p>
            <a:pPr>
              <a:lnSpc>
                <a:spcPct val="120000"/>
              </a:lnSpc>
            </a:pPr>
            <a:r>
              <a:rPr lang="ja-JP" altLang="en-US" sz="3600" b="1" dirty="0">
                <a:solidFill>
                  <a:schemeClr val="tx2"/>
                </a:solidFill>
              </a:rPr>
              <a:t>地域の概要</a:t>
            </a:r>
          </a:p>
        </p:txBody>
      </p:sp>
      <p:sp>
        <p:nvSpPr>
          <p:cNvPr id="2" name="スライド番号プレースホルダー 1">
            <a:extLst>
              <a:ext uri="{FF2B5EF4-FFF2-40B4-BE49-F238E27FC236}">
                <a16:creationId xmlns:a16="http://schemas.microsoft.com/office/drawing/2014/main" id="{08D19F7E-09DC-4616-BED5-A67B5B9C261C}"/>
              </a:ext>
            </a:extLst>
          </p:cNvPr>
          <p:cNvSpPr>
            <a:spLocks noGrp="1"/>
          </p:cNvSpPr>
          <p:nvPr>
            <p:ph type="sldNum" sz="quarter" idx="4"/>
          </p:nvPr>
        </p:nvSpPr>
        <p:spPr/>
        <p:txBody>
          <a:bodyPr/>
          <a:lstStyle/>
          <a:p>
            <a:fld id="{FB3508C7-2FE0-4945-9CBD-863E05F850D2}" type="slidenum">
              <a:rPr lang="ja-JP" altLang="en-US" smtClean="0"/>
              <a:pPr/>
              <a:t>10</a:t>
            </a:fld>
            <a:endParaRPr lang="ja-JP" altLang="en-US" dirty="0"/>
          </a:p>
        </p:txBody>
      </p:sp>
      <p:pic>
        <p:nvPicPr>
          <p:cNvPr id="5" name="図 4">
            <a:extLst>
              <a:ext uri="{FF2B5EF4-FFF2-40B4-BE49-F238E27FC236}">
                <a16:creationId xmlns:a16="http://schemas.microsoft.com/office/drawing/2014/main" id="{DA348FAC-5BE9-4EF1-9911-5C4F539DE3C1}"/>
              </a:ext>
            </a:extLst>
          </p:cNvPr>
          <p:cNvPicPr>
            <a:picLocks noChangeAspect="1"/>
          </p:cNvPicPr>
          <p:nvPr/>
        </p:nvPicPr>
        <p:blipFill>
          <a:blip r:embed="rId2"/>
          <a:stretch>
            <a:fillRect/>
          </a:stretch>
        </p:blipFill>
        <p:spPr>
          <a:xfrm>
            <a:off x="623460" y="980728"/>
            <a:ext cx="4750544" cy="4750544"/>
          </a:xfrm>
          <a:prstGeom prst="rect">
            <a:avLst/>
          </a:prstGeom>
        </p:spPr>
      </p:pic>
      <p:sp>
        <p:nvSpPr>
          <p:cNvPr id="9" name="AutoShape 3">
            <a:extLst>
              <a:ext uri="{FF2B5EF4-FFF2-40B4-BE49-F238E27FC236}">
                <a16:creationId xmlns:a16="http://schemas.microsoft.com/office/drawing/2014/main" id="{A92D866B-E576-43C2-8980-899E0B83CDF1}"/>
              </a:ext>
            </a:extLst>
          </p:cNvPr>
          <p:cNvSpPr>
            <a:spLocks noChangeArrowheads="1"/>
          </p:cNvSpPr>
          <p:nvPr/>
        </p:nvSpPr>
        <p:spPr bwMode="auto">
          <a:xfrm>
            <a:off x="623460" y="5796731"/>
            <a:ext cx="3024075"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nSpc>
                <a:spcPct val="140000"/>
              </a:lnSpc>
              <a:spcBef>
                <a:spcPct val="0"/>
              </a:spcBef>
            </a:pPr>
            <a:r>
              <a:rPr lang="ja-JP" altLang="en-US" dirty="0">
                <a:latin typeface="メイリオ" pitchFamily="50" charset="-128"/>
                <a:ea typeface="メイリオ" pitchFamily="50" charset="-128"/>
                <a:cs typeface="メイリオ" pitchFamily="50" charset="-128"/>
              </a:rPr>
              <a:t>（秩父市 </a:t>
            </a:r>
            <a:r>
              <a:rPr lang="en-US" altLang="ja-JP" dirty="0">
                <a:latin typeface="メイリオ" pitchFamily="50" charset="-128"/>
                <a:ea typeface="メイリオ" pitchFamily="50" charset="-128"/>
                <a:cs typeface="メイリオ" pitchFamily="50" charset="-128"/>
              </a:rPr>
              <a:t>2022</a:t>
            </a:r>
            <a:r>
              <a:rPr lang="ja-JP" altLang="en-US" dirty="0">
                <a:latin typeface="メイリオ" pitchFamily="50" charset="-128"/>
                <a:ea typeface="メイリオ" pitchFamily="50" charset="-128"/>
                <a:cs typeface="メイリオ" pitchFamily="50" charset="-128"/>
              </a:rPr>
              <a:t>）</a:t>
            </a:r>
          </a:p>
        </p:txBody>
      </p:sp>
    </p:spTree>
    <p:extLst>
      <p:ext uri="{BB962C8B-B14F-4D97-AF65-F5344CB8AC3E}">
        <p14:creationId xmlns:p14="http://schemas.microsoft.com/office/powerpoint/2010/main" val="1295951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1599761"/>
            <a:ext cx="3996444" cy="1477328"/>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lvl="0" indent="-457200">
              <a:spcBef>
                <a:spcPts val="1800"/>
              </a:spcBef>
              <a:spcAft>
                <a:spcPts val="600"/>
              </a:spcAft>
              <a:buFont typeface="Wingdings" panose="05000000000000000000" pitchFamily="2" charset="2"/>
              <a:buChar char="l"/>
            </a:pPr>
            <a:r>
              <a:rPr lang="ja-JP" altLang="en-US" sz="2800" dirty="0">
                <a:latin typeface="メイリオ" pitchFamily="50" charset="-128"/>
                <a:ea typeface="メイリオ" pitchFamily="50" charset="-128"/>
                <a:cs typeface="メイリオ" pitchFamily="50" charset="-128"/>
              </a:rPr>
              <a:t>文章と図表の配置</a:t>
            </a:r>
            <a:endParaRPr lang="en-US" altLang="ja-JP" sz="2800" dirty="0">
              <a:latin typeface="メイリオ" pitchFamily="50" charset="-128"/>
              <a:ea typeface="メイリオ" pitchFamily="50" charset="-128"/>
              <a:cs typeface="メイリオ" pitchFamily="50" charset="-128"/>
            </a:endParaRP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左右逆でもよいが</a:t>
            </a:r>
            <a:br>
              <a:rPr lang="en-US" altLang="ja-JP" sz="2400" dirty="0">
                <a:latin typeface="メイリオ" pitchFamily="50" charset="-128"/>
                <a:ea typeface="メイリオ" pitchFamily="50" charset="-128"/>
                <a:cs typeface="メイリオ" pitchFamily="50" charset="-128"/>
              </a:rPr>
            </a:br>
            <a:r>
              <a:rPr lang="ja-JP" altLang="en-US" sz="2400" dirty="0">
                <a:latin typeface="メイリオ" pitchFamily="50" charset="-128"/>
                <a:ea typeface="メイリオ" pitchFamily="50" charset="-128"/>
                <a:cs typeface="メイリオ" pitchFamily="50" charset="-128"/>
              </a:rPr>
              <a:t>どちらかに統一する</a:t>
            </a:r>
          </a:p>
        </p:txBody>
      </p:sp>
      <p:sp>
        <p:nvSpPr>
          <p:cNvPr id="3" name="タイトル 2"/>
          <p:cNvSpPr>
            <a:spLocks noGrp="1"/>
          </p:cNvSpPr>
          <p:nvPr>
            <p:ph type="title"/>
          </p:nvPr>
        </p:nvSpPr>
        <p:spPr/>
        <p:txBody>
          <a:bodyPr/>
          <a:lstStyle/>
          <a:p>
            <a:r>
              <a:rPr lang="ja-JP" altLang="en-US" dirty="0"/>
              <a:t>２　地域の概要</a:t>
            </a:r>
            <a:endParaRPr kumimoji="1" lang="ja-JP" altLang="en-US" dirty="0"/>
          </a:p>
        </p:txBody>
      </p:sp>
      <p:sp>
        <p:nvSpPr>
          <p:cNvPr id="8" name="タイトル 3"/>
          <p:cNvSpPr txBox="1">
            <a:spLocks/>
          </p:cNvSpPr>
          <p:nvPr/>
        </p:nvSpPr>
        <p:spPr bwMode="auto">
          <a:xfrm>
            <a:off x="812800" y="850562"/>
            <a:ext cx="6732488" cy="6370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a:lstStyle>
          <a:p>
            <a:pPr>
              <a:lnSpc>
                <a:spcPct val="120000"/>
              </a:lnSpc>
            </a:pPr>
            <a:r>
              <a:rPr lang="ja-JP" altLang="en-US" sz="3600" b="1" dirty="0">
                <a:solidFill>
                  <a:schemeClr val="tx2"/>
                </a:solidFill>
              </a:rPr>
              <a:t>地域の概要</a:t>
            </a:r>
          </a:p>
        </p:txBody>
      </p:sp>
      <p:sp>
        <p:nvSpPr>
          <p:cNvPr id="2" name="スライド番号プレースホルダー 1">
            <a:extLst>
              <a:ext uri="{FF2B5EF4-FFF2-40B4-BE49-F238E27FC236}">
                <a16:creationId xmlns:a16="http://schemas.microsoft.com/office/drawing/2014/main" id="{08D19F7E-09DC-4616-BED5-A67B5B9C261C}"/>
              </a:ext>
            </a:extLst>
          </p:cNvPr>
          <p:cNvSpPr>
            <a:spLocks noGrp="1"/>
          </p:cNvSpPr>
          <p:nvPr>
            <p:ph type="sldNum" sz="quarter" idx="4"/>
          </p:nvPr>
        </p:nvSpPr>
        <p:spPr/>
        <p:txBody>
          <a:bodyPr/>
          <a:lstStyle/>
          <a:p>
            <a:fld id="{FB3508C7-2FE0-4945-9CBD-863E05F850D2}" type="slidenum">
              <a:rPr lang="ja-JP" altLang="en-US" smtClean="0"/>
              <a:pPr/>
              <a:t>11</a:t>
            </a:fld>
            <a:endParaRPr lang="ja-JP" altLang="en-US" dirty="0"/>
          </a:p>
        </p:txBody>
      </p:sp>
      <p:pic>
        <p:nvPicPr>
          <p:cNvPr id="5" name="図 4">
            <a:extLst>
              <a:ext uri="{FF2B5EF4-FFF2-40B4-BE49-F238E27FC236}">
                <a16:creationId xmlns:a16="http://schemas.microsoft.com/office/drawing/2014/main" id="{DA348FAC-5BE9-4EF1-9911-5C4F539DE3C1}"/>
              </a:ext>
            </a:extLst>
          </p:cNvPr>
          <p:cNvPicPr>
            <a:picLocks noChangeAspect="1"/>
          </p:cNvPicPr>
          <p:nvPr/>
        </p:nvPicPr>
        <p:blipFill>
          <a:blip r:embed="rId2"/>
          <a:stretch>
            <a:fillRect/>
          </a:stretch>
        </p:blipFill>
        <p:spPr>
          <a:xfrm>
            <a:off x="4953000" y="808223"/>
            <a:ext cx="4750544" cy="4750544"/>
          </a:xfrm>
          <a:prstGeom prst="rect">
            <a:avLst/>
          </a:prstGeom>
        </p:spPr>
      </p:pic>
      <p:sp>
        <p:nvSpPr>
          <p:cNvPr id="9" name="AutoShape 3">
            <a:extLst>
              <a:ext uri="{FF2B5EF4-FFF2-40B4-BE49-F238E27FC236}">
                <a16:creationId xmlns:a16="http://schemas.microsoft.com/office/drawing/2014/main" id="{A92D866B-E576-43C2-8980-899E0B83CDF1}"/>
              </a:ext>
            </a:extLst>
          </p:cNvPr>
          <p:cNvSpPr>
            <a:spLocks noChangeArrowheads="1"/>
          </p:cNvSpPr>
          <p:nvPr/>
        </p:nvSpPr>
        <p:spPr bwMode="auto">
          <a:xfrm>
            <a:off x="4953000" y="5625244"/>
            <a:ext cx="3024075"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nSpc>
                <a:spcPct val="140000"/>
              </a:lnSpc>
              <a:spcBef>
                <a:spcPct val="0"/>
              </a:spcBef>
            </a:pPr>
            <a:r>
              <a:rPr lang="ja-JP" altLang="en-US" dirty="0">
                <a:latin typeface="メイリオ" pitchFamily="50" charset="-128"/>
                <a:ea typeface="メイリオ" pitchFamily="50" charset="-128"/>
                <a:cs typeface="メイリオ" pitchFamily="50" charset="-128"/>
              </a:rPr>
              <a:t>（秩父市 </a:t>
            </a:r>
            <a:r>
              <a:rPr lang="en-US" altLang="ja-JP" dirty="0">
                <a:latin typeface="メイリオ" pitchFamily="50" charset="-128"/>
                <a:ea typeface="メイリオ" pitchFamily="50" charset="-128"/>
                <a:cs typeface="メイリオ" pitchFamily="50" charset="-128"/>
              </a:rPr>
              <a:t>2022</a:t>
            </a:r>
            <a:r>
              <a:rPr lang="ja-JP" altLang="en-US" dirty="0">
                <a:latin typeface="メイリオ" pitchFamily="50" charset="-128"/>
                <a:ea typeface="メイリオ" pitchFamily="50" charset="-128"/>
                <a:cs typeface="メイリオ" pitchFamily="50" charset="-128"/>
              </a:rPr>
              <a:t>）</a:t>
            </a:r>
          </a:p>
        </p:txBody>
      </p:sp>
    </p:spTree>
    <p:extLst>
      <p:ext uri="{BB962C8B-B14F-4D97-AF65-F5344CB8AC3E}">
        <p14:creationId xmlns:p14="http://schemas.microsoft.com/office/powerpoint/2010/main" val="1492194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２　地域の概要</a:t>
            </a:r>
            <a:endParaRPr kumimoji="1" lang="ja-JP" altLang="en-US" dirty="0"/>
          </a:p>
        </p:txBody>
      </p:sp>
      <p:sp>
        <p:nvSpPr>
          <p:cNvPr id="2" name="スライド番号プレースホルダー 1">
            <a:extLst>
              <a:ext uri="{FF2B5EF4-FFF2-40B4-BE49-F238E27FC236}">
                <a16:creationId xmlns:a16="http://schemas.microsoft.com/office/drawing/2014/main" id="{08D19F7E-09DC-4616-BED5-A67B5B9C261C}"/>
              </a:ext>
            </a:extLst>
          </p:cNvPr>
          <p:cNvSpPr>
            <a:spLocks noGrp="1"/>
          </p:cNvSpPr>
          <p:nvPr>
            <p:ph type="sldNum" sz="quarter" idx="4"/>
          </p:nvPr>
        </p:nvSpPr>
        <p:spPr/>
        <p:txBody>
          <a:bodyPr/>
          <a:lstStyle/>
          <a:p>
            <a:fld id="{FB3508C7-2FE0-4945-9CBD-863E05F850D2}" type="slidenum">
              <a:rPr lang="ja-JP" altLang="en-US" smtClean="0"/>
              <a:pPr/>
              <a:t>12</a:t>
            </a:fld>
            <a:endParaRPr lang="ja-JP" altLang="en-US" dirty="0"/>
          </a:p>
        </p:txBody>
      </p:sp>
      <p:pic>
        <p:nvPicPr>
          <p:cNvPr id="6" name="図 5">
            <a:extLst>
              <a:ext uri="{FF2B5EF4-FFF2-40B4-BE49-F238E27FC236}">
                <a16:creationId xmlns:a16="http://schemas.microsoft.com/office/drawing/2014/main" id="{D5EFD9DB-E771-C1E4-4FA6-41952FFD6CBB}"/>
              </a:ext>
            </a:extLst>
          </p:cNvPr>
          <p:cNvPicPr>
            <a:picLocks noChangeAspect="1"/>
          </p:cNvPicPr>
          <p:nvPr/>
        </p:nvPicPr>
        <p:blipFill>
          <a:blip r:embed="rId2"/>
          <a:stretch>
            <a:fillRect/>
          </a:stretch>
        </p:blipFill>
        <p:spPr>
          <a:xfrm>
            <a:off x="996353" y="926375"/>
            <a:ext cx="7913294" cy="5005250"/>
          </a:xfrm>
          <a:prstGeom prst="rect">
            <a:avLst/>
          </a:prstGeom>
        </p:spPr>
      </p:pic>
      <p:sp>
        <p:nvSpPr>
          <p:cNvPr id="4" name="AutoShape 3">
            <a:extLst>
              <a:ext uri="{FF2B5EF4-FFF2-40B4-BE49-F238E27FC236}">
                <a16:creationId xmlns:a16="http://schemas.microsoft.com/office/drawing/2014/main" id="{8626FD9B-B858-FC93-D311-064FF6E90950}"/>
              </a:ext>
            </a:extLst>
          </p:cNvPr>
          <p:cNvSpPr>
            <a:spLocks noChangeArrowheads="1"/>
          </p:cNvSpPr>
          <p:nvPr/>
        </p:nvSpPr>
        <p:spPr bwMode="auto">
          <a:xfrm>
            <a:off x="1136576" y="5901846"/>
            <a:ext cx="3024075"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nSpc>
                <a:spcPct val="140000"/>
              </a:lnSpc>
              <a:spcBef>
                <a:spcPct val="0"/>
              </a:spcBef>
            </a:pPr>
            <a:r>
              <a:rPr lang="ja-JP" altLang="en-US" dirty="0">
                <a:latin typeface="メイリオ" pitchFamily="50" charset="-128"/>
                <a:ea typeface="メイリオ" pitchFamily="50" charset="-128"/>
                <a:cs typeface="メイリオ" pitchFamily="50" charset="-128"/>
              </a:rPr>
              <a:t>（鈴木 </a:t>
            </a:r>
            <a:r>
              <a:rPr lang="en-US" altLang="ja-JP" dirty="0">
                <a:latin typeface="メイリオ" pitchFamily="50" charset="-128"/>
                <a:ea typeface="メイリオ" pitchFamily="50" charset="-128"/>
                <a:cs typeface="メイリオ" pitchFamily="50" charset="-128"/>
              </a:rPr>
              <a:t>2022</a:t>
            </a:r>
            <a:r>
              <a:rPr lang="ja-JP" altLang="en-US" dirty="0">
                <a:latin typeface="メイリオ" pitchFamily="50" charset="-128"/>
                <a:ea typeface="メイリオ" pitchFamily="50" charset="-128"/>
                <a:cs typeface="メイリオ" pitchFamily="50" charset="-128"/>
              </a:rPr>
              <a:t>）</a:t>
            </a:r>
          </a:p>
        </p:txBody>
      </p:sp>
    </p:spTree>
    <p:extLst>
      <p:ext uri="{BB962C8B-B14F-4D97-AF65-F5344CB8AC3E}">
        <p14:creationId xmlns:p14="http://schemas.microsoft.com/office/powerpoint/2010/main" val="1991494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1628800"/>
            <a:ext cx="8654203" cy="215443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50000"/>
              </a:lnSpc>
              <a:spcBef>
                <a:spcPts val="1800"/>
              </a:spcBef>
              <a:spcAft>
                <a:spcPts val="600"/>
              </a:spcAft>
            </a:pPr>
            <a:r>
              <a:rPr lang="ja-JP" altLang="en-US" sz="3200">
                <a:latin typeface="メイリオ"/>
                <a:ea typeface="メイリオ"/>
              </a:rPr>
              <a:t>本研究を実施するにあたって</a:t>
            </a:r>
            <a:br>
              <a:rPr lang="ja-JP" altLang="en-US" sz="3200">
                <a:latin typeface="メイリオ"/>
                <a:ea typeface="メイリオ"/>
              </a:rPr>
            </a:br>
            <a:r>
              <a:rPr lang="ja-JP" altLang="en-US" sz="3200">
                <a:latin typeface="メイリオ"/>
                <a:ea typeface="メイリオ"/>
              </a:rPr>
              <a:t>インタビュー調査にご協力いただいた皆様に</a:t>
            </a:r>
            <a:br>
              <a:rPr lang="ja-JP" altLang="en-US" sz="3200">
                <a:latin typeface="メイリオ"/>
                <a:ea typeface="メイリオ"/>
              </a:rPr>
            </a:br>
            <a:r>
              <a:rPr lang="ja-JP" altLang="en-US" sz="3200">
                <a:latin typeface="メイリオ"/>
                <a:ea typeface="メイリオ"/>
              </a:rPr>
              <a:t>厚く御礼申し上げます</a:t>
            </a:r>
            <a:endParaRPr lang="ja-JP" sz="3200">
              <a:latin typeface="メイリオ"/>
              <a:ea typeface="メイリオ"/>
              <a:cs typeface="メイリオ" pitchFamily="50" charset="-128"/>
            </a:endParaRPr>
          </a:p>
        </p:txBody>
      </p:sp>
      <p:sp>
        <p:nvSpPr>
          <p:cNvPr id="3" name="タイトル 2"/>
          <p:cNvSpPr>
            <a:spLocks noGrp="1"/>
          </p:cNvSpPr>
          <p:nvPr>
            <p:ph type="title"/>
          </p:nvPr>
        </p:nvSpPr>
        <p:spPr>
          <a:xfrm>
            <a:off x="272480" y="152636"/>
            <a:ext cx="9361040" cy="396044"/>
          </a:xfrm>
        </p:spPr>
        <p:txBody>
          <a:bodyPr/>
          <a:lstStyle/>
          <a:p>
            <a:r>
              <a:rPr lang="ja-JP" altLang="en-US" dirty="0">
                <a:latin typeface="メイリオ"/>
                <a:ea typeface="メイリオ"/>
              </a:rPr>
              <a:t>６　謝辞</a:t>
            </a:r>
            <a:endParaRPr kumimoji="1" lang="ja-JP" altLang="en-US" dirty="0">
              <a:latin typeface="メイリオ"/>
              <a:ea typeface="メイリオ"/>
            </a:endParaRPr>
          </a:p>
        </p:txBody>
      </p:sp>
      <p:sp>
        <p:nvSpPr>
          <p:cNvPr id="8" name="タイトル 3"/>
          <p:cNvSpPr txBox="1">
            <a:spLocks/>
          </p:cNvSpPr>
          <p:nvPr/>
        </p:nvSpPr>
        <p:spPr bwMode="auto">
          <a:xfrm>
            <a:off x="812800" y="850562"/>
            <a:ext cx="8460680" cy="6370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a:lstStyle>
          <a:p>
            <a:pPr>
              <a:lnSpc>
                <a:spcPct val="120000"/>
              </a:lnSpc>
            </a:pPr>
            <a:r>
              <a:rPr lang="ja-JP" altLang="en-US" sz="3600" b="1">
                <a:solidFill>
                  <a:schemeClr val="tx2"/>
                </a:solidFill>
                <a:latin typeface="メイリオ"/>
                <a:ea typeface="メイリオ"/>
              </a:rPr>
              <a:t>謝辞</a:t>
            </a:r>
          </a:p>
        </p:txBody>
      </p:sp>
      <p:sp>
        <p:nvSpPr>
          <p:cNvPr id="2" name="スライド番号プレースホルダー 1">
            <a:extLst>
              <a:ext uri="{FF2B5EF4-FFF2-40B4-BE49-F238E27FC236}">
                <a16:creationId xmlns:a16="http://schemas.microsoft.com/office/drawing/2014/main" id="{145D826E-2DC3-44AA-ABAF-4A4FBCE1ED29}"/>
              </a:ext>
            </a:extLst>
          </p:cNvPr>
          <p:cNvSpPr>
            <a:spLocks noGrp="1"/>
          </p:cNvSpPr>
          <p:nvPr>
            <p:ph type="sldNum" sz="quarter" idx="4"/>
          </p:nvPr>
        </p:nvSpPr>
        <p:spPr/>
        <p:txBody>
          <a:bodyPr/>
          <a:lstStyle/>
          <a:p>
            <a:fld id="{FB3508C7-2FE0-4945-9CBD-863E05F850D2}" type="slidenum">
              <a:rPr lang="ja-JP" altLang="en-US" smtClean="0"/>
              <a:pPr/>
              <a:t>13</a:t>
            </a:fld>
            <a:endParaRPr lang="ja-JP" altLang="en-US"/>
          </a:p>
        </p:txBody>
      </p:sp>
    </p:spTree>
    <p:extLst>
      <p:ext uri="{BB962C8B-B14F-4D97-AF65-F5344CB8AC3E}">
        <p14:creationId xmlns:p14="http://schemas.microsoft.com/office/powerpoint/2010/main" val="3473643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1628800"/>
            <a:ext cx="8640960" cy="341632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lvl="0" indent="-457200" algn="just">
              <a:spcBef>
                <a:spcPts val="1200"/>
              </a:spcBef>
              <a:spcAft>
                <a:spcPts val="600"/>
              </a:spcAft>
              <a:buFont typeface="Wingdings" panose="05000000000000000000" pitchFamily="2" charset="2"/>
              <a:buChar char="l"/>
            </a:pPr>
            <a:r>
              <a:rPr lang="ja-JP" altLang="en-US" dirty="0">
                <a:latin typeface="メイリオ" pitchFamily="50" charset="-128"/>
                <a:ea typeface="メイリオ" pitchFamily="50" charset="-128"/>
                <a:cs typeface="メイリオ" pitchFamily="50" charset="-128"/>
              </a:rPr>
              <a:t>参照文献を著者姓の</a:t>
            </a:r>
            <a:r>
              <a:rPr lang="en-US" altLang="ja-JP" dirty="0">
                <a:latin typeface="メイリオ" pitchFamily="50" charset="-128"/>
                <a:ea typeface="メイリオ" pitchFamily="50" charset="-128"/>
                <a:cs typeface="メイリオ" pitchFamily="50" charset="-128"/>
              </a:rPr>
              <a:t>50</a:t>
            </a:r>
            <a:r>
              <a:rPr lang="ja-JP" altLang="en-US" dirty="0">
                <a:latin typeface="メイリオ" pitchFamily="50" charset="-128"/>
                <a:ea typeface="メイリオ" pitchFamily="50" charset="-128"/>
                <a:cs typeface="メイリオ" pitchFamily="50" charset="-128"/>
              </a:rPr>
              <a:t>音順に並べる</a:t>
            </a:r>
            <a:endParaRPr lang="en-US" altLang="ja-JP" dirty="0">
              <a:latin typeface="メイリオ" pitchFamily="50" charset="-128"/>
              <a:ea typeface="メイリオ" pitchFamily="50" charset="-128"/>
              <a:cs typeface="メイリオ" pitchFamily="50" charset="-128"/>
            </a:endParaRPr>
          </a:p>
          <a:p>
            <a:pPr marL="457200" lvl="0" indent="-457200" algn="just">
              <a:spcBef>
                <a:spcPts val="1200"/>
              </a:spcBef>
              <a:spcAft>
                <a:spcPts val="600"/>
              </a:spcAft>
              <a:buFont typeface="Wingdings" panose="05000000000000000000" pitchFamily="2" charset="2"/>
              <a:buChar char="l"/>
            </a:pPr>
            <a:r>
              <a:rPr lang="ja-JP" altLang="en-US" dirty="0">
                <a:latin typeface="メイリオ" pitchFamily="50" charset="-128"/>
                <a:ea typeface="メイリオ" pitchFamily="50" charset="-128"/>
                <a:cs typeface="メイリオ" pitchFamily="50" charset="-128"/>
              </a:rPr>
              <a:t>河井孝仁，</a:t>
            </a:r>
            <a:r>
              <a:rPr lang="en-US" altLang="ja-JP" dirty="0">
                <a:latin typeface="メイリオ" pitchFamily="50" charset="-128"/>
                <a:ea typeface="メイリオ" pitchFamily="50" charset="-128"/>
                <a:cs typeface="メイリオ" pitchFamily="50" charset="-128"/>
              </a:rPr>
              <a:t>2009</a:t>
            </a:r>
            <a:r>
              <a:rPr lang="ja-JP" altLang="en-US" dirty="0">
                <a:latin typeface="メイリオ" pitchFamily="50" charset="-128"/>
                <a:ea typeface="メイリオ" pitchFamily="50" charset="-128"/>
                <a:cs typeface="メイリオ" pitchFamily="50" charset="-128"/>
              </a:rPr>
              <a:t>，「構造としての地域</a:t>
            </a: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ヴァルネラビリティと編集」河井孝仁・遊橋裕泰編</a:t>
            </a: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地域メディアが地域を変える</a:t>
            </a: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日本経済評論社，</a:t>
            </a:r>
            <a:r>
              <a:rPr lang="en-US" altLang="ja-JP" dirty="0">
                <a:latin typeface="メイリオ" pitchFamily="50" charset="-128"/>
                <a:ea typeface="メイリオ" pitchFamily="50" charset="-128"/>
                <a:cs typeface="メイリオ" pitchFamily="50" charset="-128"/>
              </a:rPr>
              <a:t>1-42</a:t>
            </a:r>
            <a:r>
              <a:rPr lang="ja-JP" altLang="en-US" dirty="0">
                <a:latin typeface="メイリオ" pitchFamily="50" charset="-128"/>
                <a:ea typeface="メイリオ" pitchFamily="50" charset="-128"/>
                <a:cs typeface="メイリオ" pitchFamily="50" charset="-128"/>
              </a:rPr>
              <a:t>．</a:t>
            </a:r>
          </a:p>
          <a:p>
            <a:pPr marL="457200" lvl="0" indent="-457200" algn="just">
              <a:spcBef>
                <a:spcPts val="1200"/>
              </a:spcBef>
              <a:spcAft>
                <a:spcPts val="600"/>
              </a:spcAft>
              <a:buFont typeface="Wingdings" panose="05000000000000000000" pitchFamily="2" charset="2"/>
              <a:buChar char="l"/>
            </a:pPr>
            <a:r>
              <a:rPr lang="ja-JP" altLang="en-US" dirty="0">
                <a:latin typeface="メイリオ" pitchFamily="50" charset="-128"/>
                <a:ea typeface="メイリオ" pitchFamily="50" charset="-128"/>
                <a:cs typeface="メイリオ" pitchFamily="50" charset="-128"/>
              </a:rPr>
              <a:t>河村能夫，</a:t>
            </a:r>
            <a:r>
              <a:rPr lang="en-US" altLang="ja-JP" dirty="0">
                <a:latin typeface="メイリオ" pitchFamily="50" charset="-128"/>
                <a:ea typeface="メイリオ" pitchFamily="50" charset="-128"/>
                <a:cs typeface="メイリオ" pitchFamily="50" charset="-128"/>
              </a:rPr>
              <a:t>1991</a:t>
            </a:r>
            <a:r>
              <a:rPr lang="ja-JP" altLang="en-US" dirty="0">
                <a:latin typeface="メイリオ" pitchFamily="50" charset="-128"/>
                <a:ea typeface="メイリオ" pitchFamily="50" charset="-128"/>
                <a:cs typeface="メイリオ" pitchFamily="50" charset="-128"/>
              </a:rPr>
              <a:t>，「地域農林業・農村の変貌と活性化の基本課題」</a:t>
            </a: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農林業問題研究</a:t>
            </a:r>
            <a:r>
              <a:rPr lang="en-US" altLang="ja-JP" dirty="0">
                <a:latin typeface="メイリオ" pitchFamily="50" charset="-128"/>
                <a:ea typeface="メイリオ" pitchFamily="50" charset="-128"/>
                <a:cs typeface="メイリオ" pitchFamily="50" charset="-128"/>
              </a:rPr>
              <a:t>』27(4): 160-169</a:t>
            </a:r>
            <a:r>
              <a:rPr lang="ja-JP" altLang="en-US" dirty="0">
                <a:latin typeface="メイリオ" pitchFamily="50" charset="-128"/>
                <a:ea typeface="メイリオ" pitchFamily="50" charset="-128"/>
                <a:cs typeface="メイリオ" pitchFamily="50" charset="-128"/>
              </a:rPr>
              <a:t>．</a:t>
            </a:r>
          </a:p>
          <a:p>
            <a:pPr marL="457200" lvl="0" indent="-457200" algn="just">
              <a:spcBef>
                <a:spcPts val="1200"/>
              </a:spcBef>
              <a:spcAft>
                <a:spcPts val="600"/>
              </a:spcAft>
              <a:buFont typeface="Wingdings" panose="05000000000000000000" pitchFamily="2" charset="2"/>
              <a:buChar char="l"/>
            </a:pPr>
            <a:r>
              <a:rPr lang="ja-JP" altLang="en-US">
                <a:latin typeface="メイリオ" pitchFamily="50" charset="-128"/>
                <a:ea typeface="メイリオ" pitchFamily="50" charset="-128"/>
                <a:cs typeface="メイリオ" pitchFamily="50" charset="-128"/>
              </a:rPr>
              <a:t>総務省</a:t>
            </a:r>
            <a:r>
              <a:rPr lang="ja-JP" altLang="en-US" dirty="0">
                <a:latin typeface="メイリオ" pitchFamily="50" charset="-128"/>
                <a:ea typeface="メイリオ" pitchFamily="50" charset="-128"/>
                <a:cs typeface="メイリオ" pitchFamily="50" charset="-128"/>
              </a:rPr>
              <a:t>，</a:t>
            </a:r>
            <a:r>
              <a:rPr lang="en-US" altLang="ja-JP" dirty="0">
                <a:latin typeface="メイリオ" pitchFamily="50" charset="-128"/>
                <a:ea typeface="メイリオ" pitchFamily="50" charset="-128"/>
                <a:cs typeface="メイリオ" pitchFamily="50" charset="-128"/>
              </a:rPr>
              <a:t>n.d.</a:t>
            </a:r>
            <a:r>
              <a:rPr lang="ja-JP" altLang="en-US" dirty="0">
                <a:latin typeface="メイリオ" pitchFamily="50" charset="-128"/>
                <a:ea typeface="メイリオ" pitchFamily="50" charset="-128"/>
                <a:cs typeface="メイリオ" pitchFamily="50" charset="-128"/>
              </a:rPr>
              <a:t>，「地域力の創造・地方の再生」，（</a:t>
            </a:r>
            <a:r>
              <a:rPr lang="en-US" altLang="ja-JP" dirty="0">
                <a:latin typeface="メイリオ" pitchFamily="50" charset="-128"/>
                <a:ea typeface="メイリオ" pitchFamily="50" charset="-128"/>
                <a:cs typeface="メイリオ" pitchFamily="50" charset="-128"/>
              </a:rPr>
              <a:t>2024</a:t>
            </a:r>
            <a:r>
              <a:rPr lang="ja-JP" altLang="en-US" dirty="0">
                <a:latin typeface="メイリオ" pitchFamily="50" charset="-128"/>
                <a:ea typeface="メイリオ" pitchFamily="50" charset="-128"/>
                <a:cs typeface="メイリオ" pitchFamily="50" charset="-128"/>
              </a:rPr>
              <a:t>年</a:t>
            </a:r>
            <a:r>
              <a:rPr lang="en-US" altLang="ja-JP" dirty="0">
                <a:latin typeface="メイリオ" pitchFamily="50" charset="-128"/>
                <a:ea typeface="メイリオ" pitchFamily="50" charset="-128"/>
                <a:cs typeface="メイリオ" pitchFamily="50" charset="-128"/>
              </a:rPr>
              <a:t>6</a:t>
            </a:r>
            <a:r>
              <a:rPr lang="ja-JP" altLang="en-US" dirty="0">
                <a:latin typeface="メイリオ" pitchFamily="50" charset="-128"/>
                <a:ea typeface="メイリオ" pitchFamily="50" charset="-128"/>
                <a:cs typeface="メイリオ" pitchFamily="50" charset="-128"/>
              </a:rPr>
              <a:t>月</a:t>
            </a:r>
            <a:r>
              <a:rPr lang="en-US" altLang="ja-JP" dirty="0">
                <a:latin typeface="メイリオ" pitchFamily="50" charset="-128"/>
                <a:ea typeface="メイリオ" pitchFamily="50" charset="-128"/>
                <a:cs typeface="メイリオ" pitchFamily="50" charset="-128"/>
              </a:rPr>
              <a:t>30</a:t>
            </a:r>
            <a:r>
              <a:rPr lang="ja-JP" altLang="en-US" dirty="0">
                <a:latin typeface="メイリオ" pitchFamily="50" charset="-128"/>
                <a:ea typeface="メイリオ" pitchFamily="50" charset="-128"/>
                <a:cs typeface="メイリオ" pitchFamily="50" charset="-128"/>
              </a:rPr>
              <a:t>日取得，</a:t>
            </a:r>
            <a:r>
              <a:rPr lang="en-US" altLang="ja-JP" dirty="0">
                <a:latin typeface="メイリオ" pitchFamily="50" charset="-128"/>
                <a:ea typeface="メイリオ" pitchFamily="50" charset="-128"/>
                <a:cs typeface="メイリオ" pitchFamily="50" charset="-128"/>
              </a:rPr>
              <a:t>https://www.soumu.go.jp/main_sosiki/jichi_gyousei/c-gyousei/index.html</a:t>
            </a:r>
            <a:r>
              <a:rPr lang="ja-JP" altLang="en-US" dirty="0">
                <a:latin typeface="メイリオ" pitchFamily="50" charset="-128"/>
                <a:ea typeface="メイリオ" pitchFamily="50" charset="-128"/>
                <a:cs typeface="メイリオ" pitchFamily="50" charset="-128"/>
              </a:rPr>
              <a:t>）．</a:t>
            </a:r>
          </a:p>
          <a:p>
            <a:pPr marL="457200" lvl="0" indent="-457200" algn="just">
              <a:spcBef>
                <a:spcPts val="1200"/>
              </a:spcBef>
              <a:spcAft>
                <a:spcPts val="600"/>
              </a:spcAft>
              <a:buFont typeface="Wingdings" panose="05000000000000000000" pitchFamily="2" charset="2"/>
              <a:buChar char="l"/>
            </a:pPr>
            <a:endParaRPr lang="en-US" altLang="ja-JP" dirty="0">
              <a:latin typeface="メイリオ" pitchFamily="50" charset="-128"/>
              <a:ea typeface="メイリオ" pitchFamily="50" charset="-128"/>
              <a:cs typeface="メイリオ" pitchFamily="50" charset="-128"/>
            </a:endParaRPr>
          </a:p>
        </p:txBody>
      </p:sp>
      <p:sp>
        <p:nvSpPr>
          <p:cNvPr id="3" name="タイトル 2"/>
          <p:cNvSpPr>
            <a:spLocks noGrp="1"/>
          </p:cNvSpPr>
          <p:nvPr>
            <p:ph type="title"/>
          </p:nvPr>
        </p:nvSpPr>
        <p:spPr>
          <a:xfrm>
            <a:off x="272480" y="152636"/>
            <a:ext cx="9361040" cy="396044"/>
          </a:xfrm>
        </p:spPr>
        <p:txBody>
          <a:bodyPr/>
          <a:lstStyle/>
          <a:p>
            <a:r>
              <a:rPr lang="ja-JP" altLang="en-US" dirty="0"/>
              <a:t>７　参照文献</a:t>
            </a:r>
            <a:endParaRPr kumimoji="1" lang="ja-JP" altLang="en-US" dirty="0"/>
          </a:p>
        </p:txBody>
      </p:sp>
      <p:sp>
        <p:nvSpPr>
          <p:cNvPr id="8" name="タイトル 3"/>
          <p:cNvSpPr txBox="1">
            <a:spLocks/>
          </p:cNvSpPr>
          <p:nvPr/>
        </p:nvSpPr>
        <p:spPr bwMode="auto">
          <a:xfrm>
            <a:off x="812800" y="790937"/>
            <a:ext cx="7632588" cy="6370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a:lstStyle>
          <a:p>
            <a:pPr>
              <a:lnSpc>
                <a:spcPct val="120000"/>
              </a:lnSpc>
            </a:pPr>
            <a:r>
              <a:rPr lang="ja-JP" altLang="en-US" sz="3600" b="1" dirty="0">
                <a:solidFill>
                  <a:schemeClr val="tx2"/>
                </a:solidFill>
              </a:rPr>
              <a:t>参照文献</a:t>
            </a:r>
          </a:p>
        </p:txBody>
      </p:sp>
      <p:sp>
        <p:nvSpPr>
          <p:cNvPr id="2" name="スライド番号プレースホルダー 1">
            <a:extLst>
              <a:ext uri="{FF2B5EF4-FFF2-40B4-BE49-F238E27FC236}">
                <a16:creationId xmlns:a16="http://schemas.microsoft.com/office/drawing/2014/main" id="{2FD8B4A9-95C7-4767-B5E8-0C48D7E9F904}"/>
              </a:ext>
            </a:extLst>
          </p:cNvPr>
          <p:cNvSpPr>
            <a:spLocks noGrp="1"/>
          </p:cNvSpPr>
          <p:nvPr>
            <p:ph type="sldNum" sz="quarter" idx="4"/>
          </p:nvPr>
        </p:nvSpPr>
        <p:spPr/>
        <p:txBody>
          <a:bodyPr/>
          <a:lstStyle/>
          <a:p>
            <a:fld id="{FB3508C7-2FE0-4945-9CBD-863E05F850D2}" type="slidenum">
              <a:rPr lang="ja-JP" altLang="en-US" smtClean="0"/>
              <a:pPr/>
              <a:t>14</a:t>
            </a:fld>
            <a:endParaRPr lang="ja-JP" altLang="en-US" dirty="0"/>
          </a:p>
        </p:txBody>
      </p:sp>
    </p:spTree>
    <p:extLst>
      <p:ext uri="{BB962C8B-B14F-4D97-AF65-F5344CB8AC3E}">
        <p14:creationId xmlns:p14="http://schemas.microsoft.com/office/powerpoint/2010/main" val="2043690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flipV="1">
            <a:off x="-15552" y="1196752"/>
            <a:ext cx="9921552" cy="2240868"/>
          </a:xfrm>
          <a:prstGeom prst="rect">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4" name="タイトル 3"/>
          <p:cNvSpPr>
            <a:spLocks noGrp="1"/>
          </p:cNvSpPr>
          <p:nvPr>
            <p:ph type="title"/>
          </p:nvPr>
        </p:nvSpPr>
        <p:spPr/>
        <p:txBody>
          <a:bodyPr/>
          <a:lstStyle/>
          <a:p>
            <a:r>
              <a:rPr kumimoji="1" lang="ja-JP" altLang="en-US" dirty="0"/>
              <a:t> </a:t>
            </a:r>
          </a:p>
        </p:txBody>
      </p:sp>
      <p:pic>
        <p:nvPicPr>
          <p:cNvPr id="20" name="Picture 3" descr="C:\Users\haruto\Desktop\【初心者向け】.png"/>
          <p:cNvPicPr>
            <a:picLocks noChangeAspect="1" noChangeArrowheads="1"/>
          </p:cNvPicPr>
          <p:nvPr/>
        </p:nvPicPr>
        <p:blipFill>
          <a:blip r:embed="rId2" cstate="screen">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a:stretch>
            <a:fillRect/>
          </a:stretch>
        </p:blipFill>
        <p:spPr bwMode="white">
          <a:xfrm>
            <a:off x="1702684" y="1645890"/>
            <a:ext cx="6516724" cy="811002"/>
          </a:xfrm>
          <a:prstGeom prst="rect">
            <a:avLst/>
          </a:prstGeom>
          <a:noFill/>
          <a:extLst>
            <a:ext uri="{909E8E84-426E-40DD-AFC4-6F175D3DCCD1}">
              <a14:hiddenFill xmlns:a14="http://schemas.microsoft.com/office/drawing/2010/main">
                <a:solidFill>
                  <a:srgbClr val="FFFFFF"/>
                </a:solidFill>
              </a14:hiddenFill>
            </a:ext>
          </a:extLst>
        </p:spPr>
      </p:pic>
      <p:sp>
        <p:nvSpPr>
          <p:cNvPr id="29" name="AutoShape 3"/>
          <p:cNvSpPr>
            <a:spLocks noChangeArrowheads="1"/>
          </p:cNvSpPr>
          <p:nvPr/>
        </p:nvSpPr>
        <p:spPr bwMode="white">
          <a:xfrm>
            <a:off x="812800" y="2625762"/>
            <a:ext cx="8280399" cy="51706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20000"/>
              </a:lnSpc>
              <a:spcBef>
                <a:spcPct val="0"/>
              </a:spcBef>
              <a:spcAft>
                <a:spcPts val="600"/>
              </a:spcAft>
            </a:pPr>
            <a:r>
              <a:rPr lang="ja-JP" altLang="en-US" sz="2800" dirty="0">
                <a:solidFill>
                  <a:schemeClr val="bg1"/>
                </a:solidFill>
                <a:latin typeface="メイリオ" pitchFamily="50" charset="-128"/>
                <a:ea typeface="メイリオ" pitchFamily="50" charset="-128"/>
                <a:cs typeface="メイリオ" pitchFamily="50" charset="-128"/>
              </a:rPr>
              <a:t>ご清聴ありがとうございました</a:t>
            </a:r>
          </a:p>
        </p:txBody>
      </p:sp>
      <p:sp>
        <p:nvSpPr>
          <p:cNvPr id="3" name="スライド番号プレースホルダー 2">
            <a:extLst>
              <a:ext uri="{FF2B5EF4-FFF2-40B4-BE49-F238E27FC236}">
                <a16:creationId xmlns:a16="http://schemas.microsoft.com/office/drawing/2014/main" id="{39DD3260-F731-48BE-99D0-7506DAF1ED0C}"/>
              </a:ext>
            </a:extLst>
          </p:cNvPr>
          <p:cNvSpPr>
            <a:spLocks noGrp="1"/>
          </p:cNvSpPr>
          <p:nvPr>
            <p:ph type="sldNum" sz="quarter" idx="4"/>
          </p:nvPr>
        </p:nvSpPr>
        <p:spPr/>
        <p:txBody>
          <a:bodyPr/>
          <a:lstStyle/>
          <a:p>
            <a:fld id="{FB3508C7-2FE0-4945-9CBD-863E05F850D2}" type="slidenum">
              <a:rPr lang="ja-JP" altLang="en-US" smtClean="0"/>
              <a:pPr/>
              <a:t>15</a:t>
            </a:fld>
            <a:endParaRPr lang="ja-JP" altLang="en-US" dirty="0"/>
          </a:p>
        </p:txBody>
      </p:sp>
    </p:spTree>
    <p:extLst>
      <p:ext uri="{BB962C8B-B14F-4D97-AF65-F5344CB8AC3E}">
        <p14:creationId xmlns:p14="http://schemas.microsoft.com/office/powerpoint/2010/main" val="138644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A96F342E-D772-450D-8554-7E04D2F9EC5C}"/>
              </a:ext>
            </a:extLst>
          </p:cNvPr>
          <p:cNvSpPr>
            <a:spLocks noGrp="1"/>
          </p:cNvSpPr>
          <p:nvPr>
            <p:ph type="title"/>
          </p:nvPr>
        </p:nvSpPr>
        <p:spPr/>
        <p:txBody>
          <a:bodyPr/>
          <a:lstStyle/>
          <a:p>
            <a:r>
              <a:rPr kumimoji="1" lang="ja-JP" altLang="en-US" dirty="0"/>
              <a:t>スライドのデザイン</a:t>
            </a:r>
            <a:r>
              <a:rPr lang="ja-JP" altLang="en-US" dirty="0"/>
              <a:t>について</a:t>
            </a:r>
            <a:endParaRPr kumimoji="1" lang="ja-JP" altLang="en-US" dirty="0"/>
          </a:p>
        </p:txBody>
      </p:sp>
      <p:sp>
        <p:nvSpPr>
          <p:cNvPr id="2" name="スライド番号プレースホルダー 1">
            <a:extLst>
              <a:ext uri="{FF2B5EF4-FFF2-40B4-BE49-F238E27FC236}">
                <a16:creationId xmlns:a16="http://schemas.microsoft.com/office/drawing/2014/main" id="{B455252B-7B26-4C3F-92F7-ED443B036F7D}"/>
              </a:ext>
            </a:extLst>
          </p:cNvPr>
          <p:cNvSpPr>
            <a:spLocks noGrp="1"/>
          </p:cNvSpPr>
          <p:nvPr>
            <p:ph type="sldNum" sz="quarter" idx="4"/>
          </p:nvPr>
        </p:nvSpPr>
        <p:spPr/>
        <p:txBody>
          <a:bodyPr/>
          <a:lstStyle/>
          <a:p>
            <a:fld id="{FB3508C7-2FE0-4945-9CBD-863E05F850D2}" type="slidenum">
              <a:rPr lang="ja-JP" altLang="en-US" smtClean="0"/>
              <a:pPr/>
              <a:t>16</a:t>
            </a:fld>
            <a:endParaRPr lang="ja-JP" altLang="en-US" dirty="0"/>
          </a:p>
        </p:txBody>
      </p:sp>
    </p:spTree>
    <p:extLst>
      <p:ext uri="{BB962C8B-B14F-4D97-AF65-F5344CB8AC3E}">
        <p14:creationId xmlns:p14="http://schemas.microsoft.com/office/powerpoint/2010/main" val="1666772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テーマカラー</a:t>
            </a:r>
            <a:endParaRPr kumimoji="1" lang="ja-JP" altLang="en-US" dirty="0"/>
          </a:p>
        </p:txBody>
      </p:sp>
      <p:sp>
        <p:nvSpPr>
          <p:cNvPr id="6" name="AutoShape 3"/>
          <p:cNvSpPr>
            <a:spLocks noChangeArrowheads="1"/>
          </p:cNvSpPr>
          <p:nvPr/>
        </p:nvSpPr>
        <p:spPr bwMode="auto">
          <a:xfrm>
            <a:off x="812800" y="1016732"/>
            <a:ext cx="8280399" cy="72327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just">
              <a:lnSpc>
                <a:spcPct val="120000"/>
              </a:lnSpc>
              <a:spcAft>
                <a:spcPts val="1200"/>
              </a:spcAft>
            </a:pPr>
            <a:r>
              <a:rPr lang="ja-JP" altLang="en-US" sz="2000" dirty="0">
                <a:latin typeface="+mn-ea"/>
                <a:cs typeface="メイリオ" pitchFamily="50" charset="-128"/>
              </a:rPr>
              <a:t>スライドで使用する色には「テーマカラー」を決め、資料全体で色使いのルールを統一する。色の多用や原色の使用</a:t>
            </a:r>
            <a:r>
              <a:rPr lang="ja-JP" altLang="en-US" sz="2000">
                <a:latin typeface="+mn-ea"/>
                <a:cs typeface="メイリオ" pitchFamily="50" charset="-128"/>
              </a:rPr>
              <a:t>は避ける。</a:t>
            </a:r>
            <a:endParaRPr lang="en-US" altLang="ja-JP" sz="2000" dirty="0">
              <a:latin typeface="+mn-ea"/>
              <a:cs typeface="メイリオ" pitchFamily="50" charset="-128"/>
            </a:endParaRPr>
          </a:p>
        </p:txBody>
      </p:sp>
      <p:sp>
        <p:nvSpPr>
          <p:cNvPr id="10" name="Oval 15"/>
          <p:cNvSpPr>
            <a:spLocks noChangeArrowheads="1"/>
          </p:cNvSpPr>
          <p:nvPr/>
        </p:nvSpPr>
        <p:spPr bwMode="auto">
          <a:xfrm>
            <a:off x="1064568" y="3171094"/>
            <a:ext cx="761925" cy="761925"/>
          </a:xfrm>
          <a:prstGeom prst="ellipse">
            <a:avLst/>
          </a:prstGeom>
          <a:solidFill>
            <a:schemeClr val="bg1"/>
          </a:solidFill>
          <a:ln w="6350">
            <a:solidFill>
              <a:schemeClr val="tx1"/>
            </a:solidFill>
          </a:ln>
          <a:effectLst/>
        </p:spPr>
        <p:txBody>
          <a:bodyPr wrap="none" lIns="0" tIns="0" rIns="0" bIns="0" anchor="ctr">
            <a:noAutofit/>
          </a:bodyPr>
          <a:lstStyle/>
          <a:p>
            <a:endParaRPr lang="ja-JP" altLang="en-US"/>
          </a:p>
        </p:txBody>
      </p:sp>
      <p:sp>
        <p:nvSpPr>
          <p:cNvPr id="15" name="AutoShape 3"/>
          <p:cNvSpPr>
            <a:spLocks noChangeArrowheads="1"/>
          </p:cNvSpPr>
          <p:nvPr/>
        </p:nvSpPr>
        <p:spPr bwMode="auto">
          <a:xfrm>
            <a:off x="810423" y="6388993"/>
            <a:ext cx="8282776" cy="1723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just">
              <a:lnSpc>
                <a:spcPct val="140000"/>
              </a:lnSpc>
              <a:spcBef>
                <a:spcPct val="0"/>
              </a:spcBef>
            </a:pPr>
            <a:r>
              <a:rPr lang="en-US" altLang="ja-JP" sz="800" dirty="0">
                <a:latin typeface="+mn-ea"/>
                <a:cs typeface="メイリオ" pitchFamily="50" charset="-128"/>
              </a:rPr>
              <a:t>※</a:t>
            </a:r>
            <a:r>
              <a:rPr lang="ja-JP" altLang="en-US" sz="800" dirty="0">
                <a:latin typeface="+mn-ea"/>
                <a:cs typeface="メイリオ" pitchFamily="50" charset="-128"/>
              </a:rPr>
              <a:t>本スライドでいう「テーマカラー」は、デザイン一般で利用する言葉を指しており、パワーポイントの設定とは異なる点にご注意ください。</a:t>
            </a:r>
          </a:p>
        </p:txBody>
      </p:sp>
      <p:graphicFrame>
        <p:nvGraphicFramePr>
          <p:cNvPr id="14" name="Group 283"/>
          <p:cNvGraphicFramePr>
            <a:graphicFrameLocks noGrp="1"/>
          </p:cNvGraphicFramePr>
          <p:nvPr/>
        </p:nvGraphicFramePr>
        <p:xfrm>
          <a:off x="2108684" y="2600908"/>
          <a:ext cx="2556980" cy="1537467"/>
        </p:xfrm>
        <a:graphic>
          <a:graphicData uri="http://schemas.openxmlformats.org/drawingml/2006/table">
            <a:tbl>
              <a:tblPr/>
              <a:tblGrid>
                <a:gridCol w="1278490">
                  <a:extLst>
                    <a:ext uri="{9D8B030D-6E8A-4147-A177-3AD203B41FA5}">
                      <a16:colId xmlns:a16="http://schemas.microsoft.com/office/drawing/2014/main" val="20000"/>
                    </a:ext>
                  </a:extLst>
                </a:gridCol>
                <a:gridCol w="1278490">
                  <a:extLst>
                    <a:ext uri="{9D8B030D-6E8A-4147-A177-3AD203B41FA5}">
                      <a16:colId xmlns:a16="http://schemas.microsoft.com/office/drawing/2014/main" val="20001"/>
                    </a:ext>
                  </a:extLst>
                </a:gridCol>
              </a:tblGrid>
              <a:tr h="147058">
                <a:tc gridSpan="2">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mn-ea"/>
                          <a:ea typeface="+mn-ea"/>
                          <a:cs typeface="メイリオ" pitchFamily="50" charset="-128"/>
                        </a:rPr>
                        <a:t>ベースカラー</a:t>
                      </a:r>
                    </a:p>
                  </a:txBody>
                  <a:tcPr marL="0" marR="0" marT="0" marB="72000" horzOverflow="overflow">
                    <a:lnL cap="flat">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20000"/>
                        </a:lnSpc>
                        <a:spcBef>
                          <a:spcPts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n-ea"/>
                          <a:ea typeface="+mn-ea"/>
                          <a:cs typeface="メイリオ" pitchFamily="50" charset="-128"/>
                        </a:rPr>
                        <a:t>RGB</a:t>
                      </a: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0" marR="0" marT="126000" marB="72000" horzOverflow="overflow">
                    <a:lnL cap="flat">
                      <a:noFill/>
                    </a:lnL>
                    <a:lnR w="635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n-ea"/>
                          <a:ea typeface="+mn-ea"/>
                          <a:cs typeface="メイリオ" pitchFamily="50" charset="-128"/>
                        </a:rPr>
                        <a:t>255 / 255</a:t>
                      </a:r>
                      <a:r>
                        <a:rPr kumimoji="1" lang="ja-JP" altLang="en-US" sz="1200" b="0" i="0" u="none" strike="noStrike" cap="none" normalizeH="0" baseline="0" dirty="0">
                          <a:ln>
                            <a:noFill/>
                          </a:ln>
                          <a:solidFill>
                            <a:schemeClr val="tx1"/>
                          </a:solidFill>
                          <a:effectLst/>
                          <a:latin typeface="+mn-ea"/>
                          <a:ea typeface="+mn-ea"/>
                          <a:cs typeface="メイリオ" pitchFamily="50" charset="-128"/>
                        </a:rPr>
                        <a:t> </a:t>
                      </a:r>
                      <a:r>
                        <a:rPr kumimoji="1" lang="en-US" altLang="ja-JP" sz="1200" b="0" i="0" u="none" strike="noStrike" cap="none" normalizeH="0" baseline="0" dirty="0">
                          <a:ln>
                            <a:noFill/>
                          </a:ln>
                          <a:solidFill>
                            <a:schemeClr val="tx1"/>
                          </a:solidFill>
                          <a:effectLst/>
                          <a:latin typeface="+mn-ea"/>
                          <a:ea typeface="+mn-ea"/>
                          <a:cs typeface="メイリオ" pitchFamily="50" charset="-128"/>
                        </a:rPr>
                        <a:t>/ 255</a:t>
                      </a: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0" marR="0" marT="126000" marB="72000"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0294">
                <a:tc gridSpan="2">
                  <a:txBody>
                    <a:bodyPr/>
                    <a:lstStyle/>
                    <a:p>
                      <a:pPr marL="0" marR="0" lvl="0" indent="0" algn="just" defTabSz="914400" rtl="0" eaLnBrk="1" fontAlgn="base" latinLnBrk="0" hangingPunct="1">
                        <a:lnSpc>
                          <a:spcPct val="130000"/>
                        </a:lnSpc>
                        <a:spcBef>
                          <a:spcPts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n-ea"/>
                          <a:ea typeface="+mn-ea"/>
                          <a:cs typeface="メイリオ" pitchFamily="50" charset="-128"/>
                        </a:rPr>
                        <a:t>資料の背景色として使用する色です。ビジネス文書の場合、原則的に「白」を設定しておくのが無難です。</a:t>
                      </a:r>
                    </a:p>
                  </a:txBody>
                  <a:tcPr marL="0" marR="0" marT="126000" marB="72000" horzOverflow="overflow">
                    <a:lnL cap="flat">
                      <a:noFill/>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6" name="Oval 15"/>
          <p:cNvSpPr>
            <a:spLocks noChangeArrowheads="1"/>
          </p:cNvSpPr>
          <p:nvPr/>
        </p:nvSpPr>
        <p:spPr bwMode="auto">
          <a:xfrm>
            <a:off x="5241032" y="3176935"/>
            <a:ext cx="761925" cy="761925"/>
          </a:xfrm>
          <a:prstGeom prst="ellipse">
            <a:avLst/>
          </a:prstGeom>
          <a:solidFill>
            <a:schemeClr val="tx1"/>
          </a:solidFill>
          <a:ln w="6350">
            <a:noFill/>
          </a:ln>
          <a:effectLst/>
        </p:spPr>
        <p:txBody>
          <a:bodyPr wrap="none" lIns="0" tIns="0" rIns="0" bIns="0" anchor="ctr">
            <a:noAutofit/>
          </a:bodyPr>
          <a:lstStyle/>
          <a:p>
            <a:endParaRPr lang="ja-JP" altLang="en-US"/>
          </a:p>
        </p:txBody>
      </p:sp>
      <p:graphicFrame>
        <p:nvGraphicFramePr>
          <p:cNvPr id="18" name="Group 283"/>
          <p:cNvGraphicFramePr>
            <a:graphicFrameLocks noGrp="1"/>
          </p:cNvGraphicFramePr>
          <p:nvPr/>
        </p:nvGraphicFramePr>
        <p:xfrm>
          <a:off x="6285148" y="2611576"/>
          <a:ext cx="2556980" cy="1537467"/>
        </p:xfrm>
        <a:graphic>
          <a:graphicData uri="http://schemas.openxmlformats.org/drawingml/2006/table">
            <a:tbl>
              <a:tblPr/>
              <a:tblGrid>
                <a:gridCol w="1278490">
                  <a:extLst>
                    <a:ext uri="{9D8B030D-6E8A-4147-A177-3AD203B41FA5}">
                      <a16:colId xmlns:a16="http://schemas.microsoft.com/office/drawing/2014/main" val="20000"/>
                    </a:ext>
                  </a:extLst>
                </a:gridCol>
                <a:gridCol w="1278490">
                  <a:extLst>
                    <a:ext uri="{9D8B030D-6E8A-4147-A177-3AD203B41FA5}">
                      <a16:colId xmlns:a16="http://schemas.microsoft.com/office/drawing/2014/main" val="20001"/>
                    </a:ext>
                  </a:extLst>
                </a:gridCol>
              </a:tblGrid>
              <a:tr h="147058">
                <a:tc gridSpan="2">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mn-ea"/>
                          <a:ea typeface="+mn-ea"/>
                          <a:cs typeface="メイリオ" pitchFamily="50" charset="-128"/>
                        </a:rPr>
                        <a:t>無彩色</a:t>
                      </a:r>
                    </a:p>
                  </a:txBody>
                  <a:tcPr marL="0" marR="0" marT="0" marB="72000" anchor="ctr" horzOverflow="overflow">
                    <a:lnL cap="flat">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20000"/>
                        </a:lnSpc>
                        <a:spcBef>
                          <a:spcPts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n-ea"/>
                          <a:ea typeface="+mn-ea"/>
                          <a:cs typeface="メイリオ" pitchFamily="50" charset="-128"/>
                        </a:rPr>
                        <a:t>RGB</a:t>
                      </a: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0" marR="0" marT="126000" marB="72000" anchor="ctr" horzOverflow="overflow">
                    <a:lnL cap="flat">
                      <a:noFill/>
                    </a:lnL>
                    <a:lnR w="635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n-ea"/>
                          <a:ea typeface="+mn-ea"/>
                          <a:cs typeface="メイリオ" pitchFamily="50" charset="-128"/>
                        </a:rPr>
                        <a:t>55 / 55</a:t>
                      </a:r>
                      <a:r>
                        <a:rPr kumimoji="1" lang="ja-JP" altLang="en-US" sz="1200" b="0" i="0" u="none" strike="noStrike" cap="none" normalizeH="0" baseline="0" dirty="0">
                          <a:ln>
                            <a:noFill/>
                          </a:ln>
                          <a:solidFill>
                            <a:schemeClr val="tx1"/>
                          </a:solidFill>
                          <a:effectLst/>
                          <a:latin typeface="+mn-ea"/>
                          <a:ea typeface="+mn-ea"/>
                          <a:cs typeface="メイリオ" pitchFamily="50" charset="-128"/>
                        </a:rPr>
                        <a:t> </a:t>
                      </a:r>
                      <a:r>
                        <a:rPr kumimoji="1" lang="en-US" altLang="ja-JP" sz="1200" b="0" i="0" u="none" strike="noStrike" cap="none" normalizeH="0" baseline="0" dirty="0">
                          <a:ln>
                            <a:noFill/>
                          </a:ln>
                          <a:solidFill>
                            <a:schemeClr val="tx1"/>
                          </a:solidFill>
                          <a:effectLst/>
                          <a:latin typeface="+mn-ea"/>
                          <a:ea typeface="+mn-ea"/>
                          <a:cs typeface="メイリオ" pitchFamily="50" charset="-128"/>
                        </a:rPr>
                        <a:t>/ 55</a:t>
                      </a: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0" marR="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3196">
                <a:tc gridSpan="2">
                  <a:txBody>
                    <a:bodyPr/>
                    <a:lstStyle/>
                    <a:p>
                      <a:pPr marL="0" marR="0" lvl="0" indent="0" algn="just" defTabSz="914400" rtl="0" eaLnBrk="1" fontAlgn="base" latinLnBrk="0" hangingPunct="1">
                        <a:lnSpc>
                          <a:spcPct val="130000"/>
                        </a:lnSpc>
                        <a:spcBef>
                          <a:spcPts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n-ea"/>
                          <a:ea typeface="+mn-ea"/>
                          <a:cs typeface="メイリオ" pitchFamily="50" charset="-128"/>
                        </a:rPr>
                        <a:t>黒の代わりに使用する色です。原則文字はこの色を使って記載します。そのほか線や、表の罫線などにも使用します。</a:t>
                      </a:r>
                    </a:p>
                  </a:txBody>
                  <a:tcPr marL="0" marR="0" marT="126000" marB="72000" horzOverflow="overflow">
                    <a:lnL cap="flat">
                      <a:noFill/>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9" name="Oval 15"/>
          <p:cNvSpPr>
            <a:spLocks noChangeArrowheads="1"/>
          </p:cNvSpPr>
          <p:nvPr/>
        </p:nvSpPr>
        <p:spPr bwMode="auto">
          <a:xfrm>
            <a:off x="1063872" y="5079306"/>
            <a:ext cx="761925" cy="761925"/>
          </a:xfrm>
          <a:prstGeom prst="ellipse">
            <a:avLst/>
          </a:prstGeom>
          <a:solidFill>
            <a:schemeClr val="tx2"/>
          </a:solidFill>
          <a:ln w="6350">
            <a:noFill/>
          </a:ln>
          <a:effectLst/>
        </p:spPr>
        <p:txBody>
          <a:bodyPr wrap="none" lIns="0" tIns="0" rIns="0" bIns="0" anchor="ctr">
            <a:noAutofit/>
          </a:bodyPr>
          <a:lstStyle/>
          <a:p>
            <a:endParaRPr lang="ja-JP" altLang="en-US"/>
          </a:p>
        </p:txBody>
      </p:sp>
      <p:graphicFrame>
        <p:nvGraphicFramePr>
          <p:cNvPr id="20" name="Group 283"/>
          <p:cNvGraphicFramePr>
            <a:graphicFrameLocks noGrp="1"/>
          </p:cNvGraphicFramePr>
          <p:nvPr/>
        </p:nvGraphicFramePr>
        <p:xfrm>
          <a:off x="2107988" y="4509120"/>
          <a:ext cx="2556980" cy="1537467"/>
        </p:xfrm>
        <a:graphic>
          <a:graphicData uri="http://schemas.openxmlformats.org/drawingml/2006/table">
            <a:tbl>
              <a:tblPr/>
              <a:tblGrid>
                <a:gridCol w="1278490">
                  <a:extLst>
                    <a:ext uri="{9D8B030D-6E8A-4147-A177-3AD203B41FA5}">
                      <a16:colId xmlns:a16="http://schemas.microsoft.com/office/drawing/2014/main" val="20000"/>
                    </a:ext>
                  </a:extLst>
                </a:gridCol>
                <a:gridCol w="1278490">
                  <a:extLst>
                    <a:ext uri="{9D8B030D-6E8A-4147-A177-3AD203B41FA5}">
                      <a16:colId xmlns:a16="http://schemas.microsoft.com/office/drawing/2014/main" val="20001"/>
                    </a:ext>
                  </a:extLst>
                </a:gridCol>
              </a:tblGrid>
              <a:tr h="147058">
                <a:tc gridSpan="2">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mn-ea"/>
                          <a:ea typeface="+mn-ea"/>
                          <a:cs typeface="メイリオ" pitchFamily="50" charset="-128"/>
                        </a:rPr>
                        <a:t>メインカラー</a:t>
                      </a:r>
                    </a:p>
                  </a:txBody>
                  <a:tcPr marL="0" marR="0" marT="0" marB="72000" anchor="ctr" horzOverflow="overflow">
                    <a:lnL cap="flat">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20000"/>
                        </a:lnSpc>
                        <a:spcBef>
                          <a:spcPts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n-ea"/>
                          <a:ea typeface="+mn-ea"/>
                          <a:cs typeface="メイリオ" pitchFamily="50" charset="-128"/>
                        </a:rPr>
                        <a:t>RGB</a:t>
                      </a: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0" marR="0" marT="126000" marB="72000" anchor="ctr" horzOverflow="overflow">
                    <a:lnL cap="flat">
                      <a:noFill/>
                    </a:lnL>
                    <a:lnR w="635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n-ea"/>
                          <a:ea typeface="+mn-ea"/>
                          <a:cs typeface="メイリオ" pitchFamily="50" charset="-128"/>
                        </a:rPr>
                        <a:t>0 / 113</a:t>
                      </a:r>
                      <a:r>
                        <a:rPr kumimoji="1" lang="ja-JP" altLang="en-US" sz="1200" b="0" i="0" u="none" strike="noStrike" cap="none" normalizeH="0" baseline="0" dirty="0">
                          <a:ln>
                            <a:noFill/>
                          </a:ln>
                          <a:solidFill>
                            <a:schemeClr val="tx1"/>
                          </a:solidFill>
                          <a:effectLst/>
                          <a:latin typeface="+mn-ea"/>
                          <a:ea typeface="+mn-ea"/>
                          <a:cs typeface="メイリオ" pitchFamily="50" charset="-128"/>
                        </a:rPr>
                        <a:t> </a:t>
                      </a:r>
                      <a:r>
                        <a:rPr kumimoji="1" lang="en-US" altLang="ja-JP" sz="1200" b="0" i="0" u="none" strike="noStrike" cap="none" normalizeH="0" baseline="0" dirty="0">
                          <a:ln>
                            <a:noFill/>
                          </a:ln>
                          <a:solidFill>
                            <a:schemeClr val="tx1"/>
                          </a:solidFill>
                          <a:effectLst/>
                          <a:latin typeface="+mn-ea"/>
                          <a:ea typeface="+mn-ea"/>
                          <a:cs typeface="メイリオ" pitchFamily="50" charset="-128"/>
                        </a:rPr>
                        <a:t>/ 188</a:t>
                      </a: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0" marR="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0294">
                <a:tc gridSpan="2">
                  <a:txBody>
                    <a:bodyPr/>
                    <a:lstStyle/>
                    <a:p>
                      <a:pPr marL="0" marR="0" lvl="0" indent="0" algn="just" defTabSz="914400" rtl="0" eaLnBrk="1" fontAlgn="base" latinLnBrk="0" hangingPunct="1">
                        <a:lnSpc>
                          <a:spcPct val="130000"/>
                        </a:lnSpc>
                        <a:spcBef>
                          <a:spcPts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n-ea"/>
                          <a:ea typeface="+mn-ea"/>
                          <a:cs typeface="メイリオ" pitchFamily="50" charset="-128"/>
                        </a:rPr>
                        <a:t>見出しや主張したいメッセージなど資料の要所に使います。コーポレートカラーや商品のイメージカラーがお勧めです。</a:t>
                      </a:r>
                    </a:p>
                  </a:txBody>
                  <a:tcPr marL="0" marR="0" marT="126000" marB="72000" horzOverflow="overflow">
                    <a:lnL cap="flat">
                      <a:noFill/>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 name="Oval 15"/>
          <p:cNvSpPr>
            <a:spLocks noChangeArrowheads="1"/>
          </p:cNvSpPr>
          <p:nvPr/>
        </p:nvSpPr>
        <p:spPr bwMode="auto">
          <a:xfrm>
            <a:off x="5240336" y="5085147"/>
            <a:ext cx="761925" cy="761925"/>
          </a:xfrm>
          <a:prstGeom prst="ellipse">
            <a:avLst/>
          </a:prstGeom>
          <a:solidFill>
            <a:schemeClr val="accent3">
              <a:lumMod val="50000"/>
            </a:schemeClr>
          </a:solidFill>
          <a:ln w="6350">
            <a:noFill/>
          </a:ln>
          <a:effectLst/>
        </p:spPr>
        <p:txBody>
          <a:bodyPr wrap="none" lIns="0" tIns="0" rIns="0" bIns="0" anchor="ctr">
            <a:noAutofit/>
          </a:bodyPr>
          <a:lstStyle/>
          <a:p>
            <a:endParaRPr lang="ja-JP" altLang="en-US" dirty="0"/>
          </a:p>
        </p:txBody>
      </p:sp>
      <p:graphicFrame>
        <p:nvGraphicFramePr>
          <p:cNvPr id="22" name="Group 283"/>
          <p:cNvGraphicFramePr>
            <a:graphicFrameLocks noGrp="1"/>
          </p:cNvGraphicFramePr>
          <p:nvPr/>
        </p:nvGraphicFramePr>
        <p:xfrm>
          <a:off x="6284452" y="4519788"/>
          <a:ext cx="2556980" cy="1537467"/>
        </p:xfrm>
        <a:graphic>
          <a:graphicData uri="http://schemas.openxmlformats.org/drawingml/2006/table">
            <a:tbl>
              <a:tblPr/>
              <a:tblGrid>
                <a:gridCol w="1278490">
                  <a:extLst>
                    <a:ext uri="{9D8B030D-6E8A-4147-A177-3AD203B41FA5}">
                      <a16:colId xmlns:a16="http://schemas.microsoft.com/office/drawing/2014/main" val="20000"/>
                    </a:ext>
                  </a:extLst>
                </a:gridCol>
                <a:gridCol w="1278490">
                  <a:extLst>
                    <a:ext uri="{9D8B030D-6E8A-4147-A177-3AD203B41FA5}">
                      <a16:colId xmlns:a16="http://schemas.microsoft.com/office/drawing/2014/main" val="20001"/>
                    </a:ext>
                  </a:extLst>
                </a:gridCol>
              </a:tblGrid>
              <a:tr h="147058">
                <a:tc gridSpan="2">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mn-ea"/>
                          <a:ea typeface="+mn-ea"/>
                          <a:cs typeface="メイリオ" pitchFamily="50" charset="-128"/>
                        </a:rPr>
                        <a:t>アクセントカラー</a:t>
                      </a:r>
                    </a:p>
                  </a:txBody>
                  <a:tcPr marL="0" marR="0" marT="0" marB="72000" anchor="ctr" horzOverflow="overflow">
                    <a:lnL cap="flat">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20000"/>
                        </a:lnSpc>
                        <a:spcBef>
                          <a:spcPts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n-ea"/>
                          <a:ea typeface="+mn-ea"/>
                          <a:cs typeface="メイリオ" pitchFamily="50" charset="-128"/>
                        </a:rPr>
                        <a:t>RGB</a:t>
                      </a: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0" marR="0" marT="126000" marB="72000" anchor="ctr" horzOverflow="overflow">
                    <a:lnL cap="flat">
                      <a:noFill/>
                    </a:lnL>
                    <a:lnR w="635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n-ea"/>
                          <a:ea typeface="+mn-ea"/>
                          <a:cs typeface="メイリオ" pitchFamily="50" charset="-128"/>
                        </a:rPr>
                        <a:t>255 / 80</a:t>
                      </a:r>
                      <a:r>
                        <a:rPr kumimoji="1" lang="ja-JP" altLang="en-US" sz="1200" b="0" i="0" u="none" strike="noStrike" cap="none" normalizeH="0" baseline="0" dirty="0">
                          <a:ln>
                            <a:noFill/>
                          </a:ln>
                          <a:solidFill>
                            <a:schemeClr val="tx1"/>
                          </a:solidFill>
                          <a:effectLst/>
                          <a:latin typeface="+mn-ea"/>
                          <a:ea typeface="+mn-ea"/>
                          <a:cs typeface="メイリオ" pitchFamily="50" charset="-128"/>
                        </a:rPr>
                        <a:t> </a:t>
                      </a:r>
                      <a:r>
                        <a:rPr kumimoji="1" lang="en-US" altLang="ja-JP" sz="1200" b="0" i="0" u="none" strike="noStrike" cap="none" normalizeH="0" baseline="0" dirty="0">
                          <a:ln>
                            <a:noFill/>
                          </a:ln>
                          <a:solidFill>
                            <a:schemeClr val="tx1"/>
                          </a:solidFill>
                          <a:effectLst/>
                          <a:latin typeface="+mn-ea"/>
                          <a:ea typeface="+mn-ea"/>
                          <a:cs typeface="メイリオ" pitchFamily="50" charset="-128"/>
                        </a:rPr>
                        <a:t>/ 80</a:t>
                      </a: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0" marR="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3196">
                <a:tc gridSpan="2">
                  <a:txBody>
                    <a:bodyPr/>
                    <a:lstStyle/>
                    <a:p>
                      <a:pPr marL="0" marR="0" lvl="0" indent="0" algn="just" defTabSz="914400" rtl="0" eaLnBrk="1" fontAlgn="base" latinLnBrk="0" hangingPunct="1">
                        <a:lnSpc>
                          <a:spcPct val="130000"/>
                        </a:lnSpc>
                        <a:spcBef>
                          <a:spcPts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n-ea"/>
                          <a:ea typeface="+mn-ea"/>
                          <a:cs typeface="メイリオ" pitchFamily="50" charset="-128"/>
                        </a:rPr>
                        <a:t>閲覧者に特に注目させたい内容や、注意書きなどに使用する色です。少ない面積でも、主張できる色を選びましょう。</a:t>
                      </a:r>
                    </a:p>
                  </a:txBody>
                  <a:tcPr marL="0" marR="0" marT="126000" marB="72000" horzOverflow="overflow">
                    <a:lnL cap="flat">
                      <a:noFill/>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2600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3" name="AutoShape 3"/>
          <p:cNvSpPr>
            <a:spLocks noChangeArrowheads="1"/>
          </p:cNvSpPr>
          <p:nvPr/>
        </p:nvSpPr>
        <p:spPr bwMode="auto">
          <a:xfrm>
            <a:off x="4064596" y="2060848"/>
            <a:ext cx="1752500" cy="343445"/>
          </a:xfrm>
          <a:prstGeom prst="roundRect">
            <a:avLst>
              <a:gd name="adj" fmla="val 7132"/>
            </a:avLst>
          </a:prstGeom>
          <a:noFill/>
          <a:ln w="6350">
            <a:solidFill>
              <a:schemeClr val="tx2"/>
            </a:solidFill>
          </a:ln>
          <a:effectLst/>
        </p:spPr>
        <p:txBody>
          <a:bodyPr wrap="square" lIns="180000" tIns="72000" rIns="180000" bIns="36000" anchor="ctr" anchorCtr="0">
            <a:spAutoFit/>
          </a:bodyPr>
          <a:lstStyle/>
          <a:p>
            <a:pPr algn="ctr">
              <a:lnSpc>
                <a:spcPct val="120000"/>
              </a:lnSpc>
              <a:spcBef>
                <a:spcPct val="0"/>
              </a:spcBef>
            </a:pPr>
            <a:r>
              <a:rPr lang="ja-JP" altLang="en-US" sz="1200" dirty="0">
                <a:solidFill>
                  <a:schemeClr val="tx2"/>
                </a:solidFill>
                <a:latin typeface="+mj-ea"/>
                <a:ea typeface="+mj-ea"/>
                <a:cs typeface="メイリオ" pitchFamily="50" charset="-128"/>
              </a:rPr>
              <a:t>テーマカラー</a:t>
            </a:r>
          </a:p>
        </p:txBody>
      </p:sp>
      <p:sp>
        <p:nvSpPr>
          <p:cNvPr id="5" name="スライド番号プレースホルダー 4"/>
          <p:cNvSpPr>
            <a:spLocks noGrp="1"/>
          </p:cNvSpPr>
          <p:nvPr>
            <p:ph type="sldNum" sz="quarter" idx="4"/>
          </p:nvPr>
        </p:nvSpPr>
        <p:spPr/>
        <p:txBody>
          <a:bodyPr/>
          <a:lstStyle/>
          <a:p>
            <a:fld id="{FB3508C7-2FE0-4945-9CBD-863E05F850D2}" type="slidenum">
              <a:rPr lang="ja-JP" altLang="en-US" smtClean="0"/>
              <a:pPr/>
              <a:t>17</a:t>
            </a:fld>
            <a:endParaRPr lang="ja-JP" altLang="en-US" dirty="0"/>
          </a:p>
        </p:txBody>
      </p:sp>
    </p:spTree>
    <p:extLst>
      <p:ext uri="{BB962C8B-B14F-4D97-AF65-F5344CB8AC3E}">
        <p14:creationId xmlns:p14="http://schemas.microsoft.com/office/powerpoint/2010/main" val="606506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スライド背景（レイアウト）</a:t>
            </a:r>
          </a:p>
        </p:txBody>
      </p:sp>
      <p:sp>
        <p:nvSpPr>
          <p:cNvPr id="5" name="AutoShape 3"/>
          <p:cNvSpPr>
            <a:spLocks noChangeArrowheads="1"/>
          </p:cNvSpPr>
          <p:nvPr/>
        </p:nvSpPr>
        <p:spPr bwMode="auto">
          <a:xfrm>
            <a:off x="812800" y="908720"/>
            <a:ext cx="8280399" cy="72327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just">
              <a:lnSpc>
                <a:spcPct val="120000"/>
              </a:lnSpc>
              <a:spcAft>
                <a:spcPts val="1200"/>
              </a:spcAft>
            </a:pPr>
            <a:r>
              <a:rPr lang="ja-JP" altLang="en-US" sz="2000" dirty="0">
                <a:latin typeface="+mn-ea"/>
                <a:cs typeface="メイリオ" pitchFamily="50" charset="-128"/>
              </a:rPr>
              <a:t>スライドは、扱うコンテンツの内容に応じて「背景（レイアウト）」を</a:t>
            </a:r>
            <a:br>
              <a:rPr lang="en-US" altLang="ja-JP" sz="2000" dirty="0">
                <a:latin typeface="+mn-ea"/>
                <a:cs typeface="メイリオ" pitchFamily="50" charset="-128"/>
              </a:rPr>
            </a:br>
            <a:r>
              <a:rPr lang="ja-JP" altLang="en-US" sz="2000" dirty="0">
                <a:latin typeface="+mn-ea"/>
                <a:cs typeface="メイリオ" pitchFamily="50" charset="-128"/>
              </a:rPr>
              <a:t>切り替え、資料のストーリー展開にメリハリをつける。</a:t>
            </a:r>
            <a:endParaRPr lang="en-US" altLang="ja-JP" sz="2000" dirty="0">
              <a:latin typeface="+mn-ea"/>
              <a:cs typeface="メイリオ" pitchFamily="50" charset="-128"/>
            </a:endParaRPr>
          </a:p>
        </p:txBody>
      </p:sp>
      <p:sp>
        <p:nvSpPr>
          <p:cNvPr id="6" name="AutoShape 3"/>
          <p:cNvSpPr>
            <a:spLocks noChangeArrowheads="1"/>
          </p:cNvSpPr>
          <p:nvPr/>
        </p:nvSpPr>
        <p:spPr bwMode="auto">
          <a:xfrm>
            <a:off x="3884576" y="1880828"/>
            <a:ext cx="2148544" cy="343445"/>
          </a:xfrm>
          <a:prstGeom prst="roundRect">
            <a:avLst>
              <a:gd name="adj" fmla="val 7132"/>
            </a:avLst>
          </a:prstGeom>
          <a:solidFill>
            <a:schemeClr val="bg1"/>
          </a:solidFill>
          <a:ln w="6350">
            <a:solidFill>
              <a:schemeClr val="tx2"/>
            </a:solidFill>
          </a:ln>
          <a:effectLst/>
        </p:spPr>
        <p:txBody>
          <a:bodyPr wrap="square" lIns="180000" tIns="72000" rIns="180000" bIns="36000" anchor="ctr" anchorCtr="0">
            <a:spAutoFit/>
          </a:bodyPr>
          <a:lstStyle/>
          <a:p>
            <a:pPr algn="ctr">
              <a:lnSpc>
                <a:spcPct val="120000"/>
              </a:lnSpc>
              <a:spcBef>
                <a:spcPct val="0"/>
              </a:spcBef>
            </a:pPr>
            <a:r>
              <a:rPr lang="ja-JP" altLang="en-US" sz="1200" dirty="0">
                <a:solidFill>
                  <a:schemeClr val="tx2"/>
                </a:solidFill>
                <a:latin typeface="+mn-ea"/>
                <a:cs typeface="メイリオ" pitchFamily="50" charset="-128"/>
              </a:rPr>
              <a:t>レイアウト サンプル</a:t>
            </a:r>
            <a:r>
              <a:rPr lang="en-US" altLang="ja-JP" sz="1200" dirty="0">
                <a:solidFill>
                  <a:schemeClr val="tx2"/>
                </a:solidFill>
                <a:latin typeface="+mn-ea"/>
                <a:cs typeface="メイリオ" pitchFamily="50" charset="-128"/>
              </a:rPr>
              <a:t>#1</a:t>
            </a:r>
            <a:endParaRPr lang="ja-JP" altLang="en-US" sz="1200" dirty="0">
              <a:solidFill>
                <a:schemeClr val="tx2"/>
              </a:solidFill>
              <a:latin typeface="+mn-ea"/>
              <a:cs typeface="メイリオ" pitchFamily="50" charset="-128"/>
            </a:endParaRPr>
          </a:p>
        </p:txBody>
      </p:sp>
      <p:pic>
        <p:nvPicPr>
          <p:cNvPr id="1026" name="Picture 2" descr="\\vmware-host\Shared Folders\PPTテンプレート\_2_コンテンツ｜パワーポイントデザイン｜記事\design-template-2018-03\backgrounds\title.png"/>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812800" y="2600908"/>
            <a:ext cx="2592388" cy="1794730"/>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pic>
        <p:nvPicPr>
          <p:cNvPr id="1027" name="Picture 3" descr="\\vmware-host\Shared Folders\PPTテンプレート\_2_コンテンツ｜パワーポイントデザイン｜記事\design-template-2018-03\backgrounds\table-of-contents.png"/>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3662654" y="2600908"/>
            <a:ext cx="2592388" cy="1794730"/>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pic>
        <p:nvPicPr>
          <p:cNvPr id="1029" name="Picture 5" descr="\\vmware-host\Shared Folders\PPTテンプレート\_2_コンテンツ｜パワーポイントデザイン｜記事\design-template-2018-03\backgrounds\index.png"/>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6509358" y="2600908"/>
            <a:ext cx="2583841" cy="1788813"/>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11" name="AutoShape 14"/>
          <p:cNvSpPr>
            <a:spLocks noChangeArrowheads="1"/>
          </p:cNvSpPr>
          <p:nvPr/>
        </p:nvSpPr>
        <p:spPr bwMode="auto">
          <a:xfrm>
            <a:off x="804900" y="4545124"/>
            <a:ext cx="2600288" cy="1027204"/>
          </a:xfrm>
          <a:prstGeom prst="roundRect">
            <a:avLst>
              <a:gd name="adj" fmla="val 0"/>
            </a:avLst>
          </a:prstGeom>
          <a:noFill/>
          <a:ln w="28575">
            <a:noFill/>
          </a:ln>
          <a:effectLst/>
        </p:spPr>
        <p:txBody>
          <a:bodyPr wrap="square" lIns="0" tIns="0" rIns="0" bIns="0" anchor="t" anchorCtr="0">
            <a:spAutoFit/>
          </a:bodyPr>
          <a:lstStyle/>
          <a:p>
            <a:pPr algn="just">
              <a:lnSpc>
                <a:spcPct val="130000"/>
              </a:lnSpc>
              <a:spcAft>
                <a:spcPts val="600"/>
              </a:spcAft>
            </a:pPr>
            <a:r>
              <a:rPr lang="ja-JP" altLang="en-US" sz="1600" b="1" dirty="0">
                <a:solidFill>
                  <a:schemeClr val="tx2"/>
                </a:solidFill>
                <a:latin typeface="+mj-ea"/>
                <a:ea typeface="+mj-ea"/>
              </a:rPr>
              <a:t>表紙</a:t>
            </a:r>
            <a:endParaRPr lang="en-US" altLang="ja-JP" sz="1600" b="1" dirty="0">
              <a:solidFill>
                <a:schemeClr val="tx2"/>
              </a:solidFill>
              <a:latin typeface="+mj-ea"/>
              <a:ea typeface="+mj-ea"/>
            </a:endParaRPr>
          </a:p>
          <a:p>
            <a:pPr algn="just">
              <a:lnSpc>
                <a:spcPct val="130000"/>
              </a:lnSpc>
              <a:spcAft>
                <a:spcPts val="600"/>
              </a:spcAft>
            </a:pPr>
            <a:r>
              <a:rPr lang="ja-JP" altLang="en-US" sz="1050" dirty="0"/>
              <a:t>プレゼン資料の表紙に使用するレイアウトです。中央部にタイトルを記載するためのテキストボックスを配置しています。</a:t>
            </a:r>
            <a:endParaRPr lang="en-US" altLang="ja-JP" sz="1050" dirty="0"/>
          </a:p>
        </p:txBody>
      </p:sp>
      <p:sp>
        <p:nvSpPr>
          <p:cNvPr id="12" name="AutoShape 14"/>
          <p:cNvSpPr>
            <a:spLocks noChangeArrowheads="1"/>
          </p:cNvSpPr>
          <p:nvPr/>
        </p:nvSpPr>
        <p:spPr bwMode="auto">
          <a:xfrm>
            <a:off x="3656856" y="4545124"/>
            <a:ext cx="2600288" cy="1237262"/>
          </a:xfrm>
          <a:prstGeom prst="roundRect">
            <a:avLst>
              <a:gd name="adj" fmla="val 0"/>
            </a:avLst>
          </a:prstGeom>
          <a:noFill/>
          <a:ln w="28575">
            <a:noFill/>
          </a:ln>
          <a:effectLst/>
        </p:spPr>
        <p:txBody>
          <a:bodyPr wrap="square" lIns="0" tIns="0" rIns="0" bIns="0" anchor="t" anchorCtr="0">
            <a:spAutoFit/>
          </a:bodyPr>
          <a:lstStyle/>
          <a:p>
            <a:pPr algn="just">
              <a:lnSpc>
                <a:spcPct val="130000"/>
              </a:lnSpc>
              <a:spcAft>
                <a:spcPts val="600"/>
              </a:spcAft>
            </a:pPr>
            <a:r>
              <a:rPr lang="ja-JP" altLang="en-US" sz="1600" b="1" dirty="0">
                <a:solidFill>
                  <a:schemeClr val="tx2"/>
                </a:solidFill>
                <a:latin typeface="+mj-ea"/>
                <a:ea typeface="+mj-ea"/>
              </a:rPr>
              <a:t>目次</a:t>
            </a:r>
            <a:endParaRPr lang="en-US" altLang="ja-JP" sz="1600" b="1" dirty="0">
              <a:solidFill>
                <a:schemeClr val="tx2"/>
              </a:solidFill>
              <a:latin typeface="+mj-ea"/>
              <a:ea typeface="+mj-ea"/>
            </a:endParaRPr>
          </a:p>
          <a:p>
            <a:pPr algn="just">
              <a:lnSpc>
                <a:spcPct val="130000"/>
              </a:lnSpc>
              <a:spcAft>
                <a:spcPts val="600"/>
              </a:spcAft>
            </a:pPr>
            <a:r>
              <a:rPr lang="ja-JP" altLang="en-US" sz="1050" dirty="0">
                <a:latin typeface="+mn-ea"/>
              </a:rPr>
              <a:t>背景左側</a:t>
            </a:r>
            <a:r>
              <a:rPr lang="en-US" altLang="ja-JP" sz="1050" dirty="0">
                <a:latin typeface="+mn-ea"/>
              </a:rPr>
              <a:t>1/5</a:t>
            </a:r>
            <a:r>
              <a:rPr lang="ja-JP" altLang="en-US" sz="1050" dirty="0" err="1">
                <a:latin typeface="+mn-ea"/>
              </a:rPr>
              <a:t>ほどを</a:t>
            </a:r>
            <a:r>
              <a:rPr lang="ja-JP" altLang="en-US" sz="1050" dirty="0">
                <a:latin typeface="+mn-ea"/>
              </a:rPr>
              <a:t>メインカラーで塗りつぶしたレイアウトです。見た目に特徴を作り、他のスライドとの違いを強調しています。</a:t>
            </a:r>
          </a:p>
        </p:txBody>
      </p:sp>
      <p:sp>
        <p:nvSpPr>
          <p:cNvPr id="13" name="AutoShape 14"/>
          <p:cNvSpPr>
            <a:spLocks noChangeArrowheads="1"/>
          </p:cNvSpPr>
          <p:nvPr/>
        </p:nvSpPr>
        <p:spPr bwMode="auto">
          <a:xfrm>
            <a:off x="6485558" y="4556069"/>
            <a:ext cx="2600288" cy="817147"/>
          </a:xfrm>
          <a:prstGeom prst="roundRect">
            <a:avLst>
              <a:gd name="adj" fmla="val 0"/>
            </a:avLst>
          </a:prstGeom>
          <a:noFill/>
          <a:ln w="28575">
            <a:noFill/>
          </a:ln>
          <a:effectLst/>
        </p:spPr>
        <p:txBody>
          <a:bodyPr wrap="square" lIns="0" tIns="0" rIns="0" bIns="0" anchor="t" anchorCtr="0">
            <a:spAutoFit/>
          </a:bodyPr>
          <a:lstStyle/>
          <a:p>
            <a:pPr lvl="0" algn="just">
              <a:lnSpc>
                <a:spcPct val="130000"/>
              </a:lnSpc>
              <a:spcAft>
                <a:spcPts val="600"/>
              </a:spcAft>
            </a:pPr>
            <a:r>
              <a:rPr lang="ja-JP" altLang="en-US" sz="1600" b="1" dirty="0">
                <a:solidFill>
                  <a:srgbClr val="105FB2"/>
                </a:solidFill>
                <a:latin typeface="+mj-ea"/>
                <a:ea typeface="+mj-ea"/>
              </a:rPr>
              <a:t>中扉</a:t>
            </a:r>
            <a:endParaRPr lang="en-US" altLang="ja-JP" sz="1600" b="1" dirty="0">
              <a:solidFill>
                <a:srgbClr val="105FB2"/>
              </a:solidFill>
              <a:latin typeface="+mj-ea"/>
              <a:ea typeface="+mj-ea"/>
            </a:endParaRPr>
          </a:p>
          <a:p>
            <a:pPr lvl="0" algn="just">
              <a:lnSpc>
                <a:spcPct val="130000"/>
              </a:lnSpc>
              <a:spcAft>
                <a:spcPts val="600"/>
              </a:spcAft>
            </a:pPr>
            <a:r>
              <a:rPr lang="ja-JP" altLang="en-US" sz="1050" dirty="0">
                <a:solidFill>
                  <a:srgbClr val="4D4D4D"/>
                </a:solidFill>
              </a:rPr>
              <a:t>章タイトルを記載するためのレイアウトです。</a:t>
            </a:r>
            <a:endParaRPr lang="ja-JP" altLang="en-US" sz="1050" dirty="0"/>
          </a:p>
        </p:txBody>
      </p:sp>
      <p:sp>
        <p:nvSpPr>
          <p:cNvPr id="7" name="スライド番号プレースホルダー 6"/>
          <p:cNvSpPr>
            <a:spLocks noGrp="1"/>
          </p:cNvSpPr>
          <p:nvPr>
            <p:ph type="sldNum" sz="quarter" idx="4"/>
          </p:nvPr>
        </p:nvSpPr>
        <p:spPr/>
        <p:txBody>
          <a:bodyPr/>
          <a:lstStyle/>
          <a:p>
            <a:fld id="{FB3508C7-2FE0-4945-9CBD-863E05F850D2}" type="slidenum">
              <a:rPr lang="ja-JP" altLang="en-US" smtClean="0"/>
              <a:pPr/>
              <a:t>18</a:t>
            </a:fld>
            <a:endParaRPr lang="ja-JP" altLang="en-US" dirty="0"/>
          </a:p>
        </p:txBody>
      </p:sp>
    </p:spTree>
    <p:extLst>
      <p:ext uri="{BB962C8B-B14F-4D97-AF65-F5344CB8AC3E}">
        <p14:creationId xmlns:p14="http://schemas.microsoft.com/office/powerpoint/2010/main" val="1081269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vmware-host\Shared Folders\PPTテンプレート\_2_コンテンツ｜パワーポイントデザイン｜記事\design-template-2018-03\backgrounds\blank-black.png"/>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6492911" y="2045825"/>
            <a:ext cx="2247607" cy="1556036"/>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p:txBody>
          <a:bodyPr/>
          <a:lstStyle/>
          <a:p>
            <a:r>
              <a:rPr kumimoji="1" lang="ja-JP" altLang="en-US" dirty="0"/>
              <a:t>スライド背景（レイアウト）</a:t>
            </a:r>
          </a:p>
        </p:txBody>
      </p:sp>
      <p:pic>
        <p:nvPicPr>
          <p:cNvPr id="2050" name="Picture 2" descr="\\vmware-host\Shared Folders\PPTテンプレート\_2_コンテンツ｜パワーポイントデザイン｜記事\design-template-2018-03\backgrounds\content.png"/>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810940" y="2053690"/>
            <a:ext cx="2594248" cy="1796017"/>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pic>
        <p:nvPicPr>
          <p:cNvPr id="2051" name="Picture 3" descr="\\vmware-host\Shared Folders\PPTテンプレート\_2_コンテンツ｜パワーポイントデザイン｜記事\design-template-2018-03\backgrounds\supplementary-1.png"/>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3654896" y="2053689"/>
            <a:ext cx="2236248" cy="1548172"/>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pic>
        <p:nvPicPr>
          <p:cNvPr id="2052" name="Picture 4" descr="\\vmware-host\Shared Folders\PPTテンプレート\_2_コンテンツ｜パワーポイントデザイン｜記事\design-template-2018-03\backgrounds\supplementary-2.png"/>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4016896" y="2301535"/>
            <a:ext cx="2236249" cy="1548172"/>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11" name="AutoShape 14"/>
          <p:cNvSpPr>
            <a:spLocks noChangeArrowheads="1"/>
          </p:cNvSpPr>
          <p:nvPr/>
        </p:nvSpPr>
        <p:spPr bwMode="auto">
          <a:xfrm>
            <a:off x="804900" y="3997905"/>
            <a:ext cx="2600288" cy="1027204"/>
          </a:xfrm>
          <a:prstGeom prst="roundRect">
            <a:avLst>
              <a:gd name="adj" fmla="val 0"/>
            </a:avLst>
          </a:prstGeom>
          <a:noFill/>
          <a:ln w="28575">
            <a:noFill/>
          </a:ln>
          <a:effectLst/>
        </p:spPr>
        <p:txBody>
          <a:bodyPr wrap="square" lIns="0" tIns="0" rIns="0" bIns="0" anchor="t" anchorCtr="0">
            <a:spAutoFit/>
          </a:bodyPr>
          <a:lstStyle/>
          <a:p>
            <a:pPr lvl="0" algn="just">
              <a:lnSpc>
                <a:spcPct val="130000"/>
              </a:lnSpc>
              <a:spcAft>
                <a:spcPts val="600"/>
              </a:spcAft>
            </a:pPr>
            <a:r>
              <a:rPr lang="ja-JP" altLang="en-US" sz="1600" b="1" dirty="0">
                <a:solidFill>
                  <a:srgbClr val="105FB2"/>
                </a:solidFill>
                <a:latin typeface="+mj-ea"/>
                <a:ea typeface="+mj-ea"/>
              </a:rPr>
              <a:t>タイトルとコンテンツ</a:t>
            </a:r>
            <a:endParaRPr lang="en-US" altLang="ja-JP" sz="1600" b="1" dirty="0">
              <a:solidFill>
                <a:srgbClr val="105FB2"/>
              </a:solidFill>
              <a:latin typeface="+mj-ea"/>
              <a:ea typeface="+mj-ea"/>
            </a:endParaRPr>
          </a:p>
          <a:p>
            <a:pPr lvl="0" algn="just">
              <a:lnSpc>
                <a:spcPct val="130000"/>
              </a:lnSpc>
              <a:spcAft>
                <a:spcPts val="600"/>
              </a:spcAft>
            </a:pPr>
            <a:r>
              <a:rPr lang="ja-JP" altLang="en-US" sz="1050" dirty="0">
                <a:solidFill>
                  <a:srgbClr val="4D4D4D"/>
                </a:solidFill>
              </a:rPr>
              <a:t>プレゼン資料の標準的なレイアウトです。スライド上部にはタイトルを、中央部にはコンテンツを記載します。</a:t>
            </a:r>
          </a:p>
        </p:txBody>
      </p:sp>
      <p:sp>
        <p:nvSpPr>
          <p:cNvPr id="13" name="AutoShape 14"/>
          <p:cNvSpPr>
            <a:spLocks noChangeArrowheads="1"/>
          </p:cNvSpPr>
          <p:nvPr/>
        </p:nvSpPr>
        <p:spPr bwMode="auto">
          <a:xfrm>
            <a:off x="3643908" y="3997905"/>
            <a:ext cx="2600288" cy="1447319"/>
          </a:xfrm>
          <a:prstGeom prst="roundRect">
            <a:avLst>
              <a:gd name="adj" fmla="val 0"/>
            </a:avLst>
          </a:prstGeom>
          <a:noFill/>
          <a:ln w="28575">
            <a:noFill/>
          </a:ln>
          <a:effectLst/>
        </p:spPr>
        <p:txBody>
          <a:bodyPr wrap="square" lIns="0" tIns="0" rIns="0" bIns="0" anchor="t" anchorCtr="0">
            <a:spAutoFit/>
          </a:bodyPr>
          <a:lstStyle/>
          <a:p>
            <a:pPr lvl="0" algn="just">
              <a:lnSpc>
                <a:spcPct val="130000"/>
              </a:lnSpc>
              <a:spcAft>
                <a:spcPts val="600"/>
              </a:spcAft>
            </a:pPr>
            <a:r>
              <a:rPr lang="ja-JP" altLang="en-US" sz="1600" b="1" dirty="0">
                <a:solidFill>
                  <a:srgbClr val="105FB2"/>
                </a:solidFill>
                <a:latin typeface="+mj-ea"/>
                <a:ea typeface="+mj-ea"/>
              </a:rPr>
              <a:t>補足（情報）</a:t>
            </a:r>
            <a:endParaRPr lang="en-US" altLang="ja-JP" sz="1600" b="1" dirty="0">
              <a:solidFill>
                <a:srgbClr val="105FB2"/>
              </a:solidFill>
              <a:latin typeface="+mj-ea"/>
              <a:ea typeface="+mj-ea"/>
            </a:endParaRPr>
          </a:p>
          <a:p>
            <a:pPr lvl="0" algn="just">
              <a:lnSpc>
                <a:spcPct val="130000"/>
              </a:lnSpc>
              <a:spcAft>
                <a:spcPts val="600"/>
              </a:spcAft>
            </a:pPr>
            <a:r>
              <a:rPr lang="ja-JP" altLang="en-US" sz="1050" dirty="0">
                <a:solidFill>
                  <a:srgbClr val="4D4D4D"/>
                </a:solidFill>
              </a:rPr>
              <a:t>補足情報を記載するためのレイアウトです。タイトル領域をグレーにしたり、スライドの外周にメインカラーの枠を配置したりなど、通常のスライドとの差別化を図っています。</a:t>
            </a:r>
            <a:endParaRPr lang="ja-JP" altLang="en-US" sz="1050" dirty="0"/>
          </a:p>
        </p:txBody>
      </p:sp>
      <p:sp>
        <p:nvSpPr>
          <p:cNvPr id="14" name="AutoShape 14"/>
          <p:cNvSpPr>
            <a:spLocks noChangeArrowheads="1"/>
          </p:cNvSpPr>
          <p:nvPr/>
        </p:nvSpPr>
        <p:spPr bwMode="auto">
          <a:xfrm>
            <a:off x="6492911" y="3997905"/>
            <a:ext cx="2600288" cy="1447319"/>
          </a:xfrm>
          <a:prstGeom prst="roundRect">
            <a:avLst>
              <a:gd name="adj" fmla="val 0"/>
            </a:avLst>
          </a:prstGeom>
          <a:noFill/>
          <a:ln w="28575">
            <a:noFill/>
          </a:ln>
          <a:effectLst/>
        </p:spPr>
        <p:txBody>
          <a:bodyPr wrap="square" lIns="0" tIns="0" rIns="0" bIns="0" anchor="t" anchorCtr="0">
            <a:spAutoFit/>
          </a:bodyPr>
          <a:lstStyle/>
          <a:p>
            <a:pPr lvl="0" algn="just">
              <a:lnSpc>
                <a:spcPct val="130000"/>
              </a:lnSpc>
              <a:spcAft>
                <a:spcPts val="600"/>
              </a:spcAft>
            </a:pPr>
            <a:r>
              <a:rPr lang="ja-JP" altLang="en-US" sz="1600" b="1" dirty="0">
                <a:solidFill>
                  <a:srgbClr val="105FB2"/>
                </a:solidFill>
                <a:latin typeface="+mj-ea"/>
                <a:ea typeface="+mj-ea"/>
              </a:rPr>
              <a:t>ブランク</a:t>
            </a:r>
            <a:endParaRPr lang="en-US" altLang="ja-JP" sz="1600" b="1" dirty="0">
              <a:solidFill>
                <a:srgbClr val="105FB2"/>
              </a:solidFill>
              <a:latin typeface="+mj-ea"/>
              <a:ea typeface="+mj-ea"/>
            </a:endParaRPr>
          </a:p>
          <a:p>
            <a:pPr lvl="0" algn="just">
              <a:lnSpc>
                <a:spcPct val="130000"/>
              </a:lnSpc>
              <a:spcAft>
                <a:spcPts val="600"/>
              </a:spcAft>
            </a:pPr>
            <a:r>
              <a:rPr lang="ja-JP" altLang="en-US" sz="1050" dirty="0">
                <a:solidFill>
                  <a:srgbClr val="4D4D4D"/>
                </a:solidFill>
              </a:rPr>
              <a:t>タイトル領域を無くし、完全に無地としたレイアウトです。大きな画像を配置したり、タイトル領域が不要な際</a:t>
            </a:r>
            <a:r>
              <a:rPr lang="ja-JP" altLang="en-US" sz="1050" dirty="0"/>
              <a:t>などに使用します。</a:t>
            </a:r>
            <a:r>
              <a:rPr lang="ja-JP" altLang="en-US" sz="1050" dirty="0">
                <a:solidFill>
                  <a:srgbClr val="4D4D4D"/>
                </a:solidFill>
              </a:rPr>
              <a:t>バリエーションとして「白無地」「逆版」「黒」の三種類があります。</a:t>
            </a:r>
            <a:endParaRPr lang="en-US" altLang="ja-JP" sz="1050" dirty="0">
              <a:solidFill>
                <a:srgbClr val="4D4D4D"/>
              </a:solidFill>
            </a:endParaRPr>
          </a:p>
        </p:txBody>
      </p:sp>
      <p:pic>
        <p:nvPicPr>
          <p:cNvPr id="2053" name="Picture 5" descr="\\vmware-host\Shared Folders\PPTテンプレート\_2_コンテンツ｜パワーポイントデザイン｜記事\design-template-2018-03\backgrounds\blank-reverse.png"/>
          <p:cNvPicPr>
            <a:picLocks noChangeAspect="1" noChangeArrowheads="1"/>
          </p:cNvPicPr>
          <p:nvPr/>
        </p:nvPicPr>
        <p:blipFill>
          <a:blip r:embed="rId6" cstate="screen">
            <a:extLst>
              <a:ext uri="{28A0092B-C50C-407E-A947-70E740481C1C}">
                <a14:useLocalDpi xmlns:a14="http://schemas.microsoft.com/office/drawing/2010/main" val="0"/>
              </a:ext>
            </a:extLst>
          </a:blip>
          <a:srcRect/>
          <a:stretch>
            <a:fillRect/>
          </a:stretch>
        </p:blipFill>
        <p:spPr bwMode="auto">
          <a:xfrm>
            <a:off x="6671513" y="2161701"/>
            <a:ext cx="2241927" cy="1552103"/>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pic>
        <p:nvPicPr>
          <p:cNvPr id="2055" name="Picture 7" descr="\\vmware-host\Shared Folders\PPTテンプレート\_2_コンテンツ｜パワーポイントデザイン｜記事\design-template-2018-03\backgrounds\blank.png"/>
          <p:cNvPicPr>
            <a:picLocks noChangeAspect="1" noChangeArrowheads="1"/>
          </p:cNvPicPr>
          <p:nvPr/>
        </p:nvPicPr>
        <p:blipFill>
          <a:blip r:embed="rId7" cstate="screen">
            <a:extLst>
              <a:ext uri="{28A0092B-C50C-407E-A947-70E740481C1C}">
                <a14:useLocalDpi xmlns:a14="http://schemas.microsoft.com/office/drawing/2010/main" val="0"/>
              </a:ext>
            </a:extLst>
          </a:blip>
          <a:srcRect/>
          <a:stretch>
            <a:fillRect/>
          </a:stretch>
        </p:blipFill>
        <p:spPr bwMode="auto">
          <a:xfrm>
            <a:off x="6845592" y="2293671"/>
            <a:ext cx="2247608" cy="1556036"/>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16" name="AutoShape 3"/>
          <p:cNvSpPr>
            <a:spLocks noChangeArrowheads="1"/>
          </p:cNvSpPr>
          <p:nvPr/>
        </p:nvSpPr>
        <p:spPr bwMode="auto">
          <a:xfrm>
            <a:off x="3884576" y="1364634"/>
            <a:ext cx="2148544" cy="343445"/>
          </a:xfrm>
          <a:prstGeom prst="roundRect">
            <a:avLst>
              <a:gd name="adj" fmla="val 7132"/>
            </a:avLst>
          </a:prstGeom>
          <a:solidFill>
            <a:schemeClr val="bg1"/>
          </a:solidFill>
          <a:ln w="6350">
            <a:solidFill>
              <a:schemeClr val="tx2"/>
            </a:solidFill>
          </a:ln>
          <a:effectLst/>
        </p:spPr>
        <p:txBody>
          <a:bodyPr wrap="square" lIns="180000" tIns="72000" rIns="180000" bIns="36000" anchor="ctr" anchorCtr="0">
            <a:spAutoFit/>
          </a:bodyPr>
          <a:lstStyle/>
          <a:p>
            <a:pPr algn="ctr">
              <a:lnSpc>
                <a:spcPct val="120000"/>
              </a:lnSpc>
              <a:spcBef>
                <a:spcPct val="0"/>
              </a:spcBef>
            </a:pPr>
            <a:r>
              <a:rPr lang="ja-JP" altLang="en-US" sz="1200" dirty="0">
                <a:solidFill>
                  <a:schemeClr val="tx2"/>
                </a:solidFill>
                <a:latin typeface="+mn-ea"/>
                <a:cs typeface="メイリオ" pitchFamily="50" charset="-128"/>
              </a:rPr>
              <a:t>レイアウト サンプル</a:t>
            </a:r>
            <a:r>
              <a:rPr lang="en-US" altLang="ja-JP" sz="1200" dirty="0">
                <a:solidFill>
                  <a:schemeClr val="tx2"/>
                </a:solidFill>
                <a:latin typeface="+mn-ea"/>
                <a:cs typeface="メイリオ" pitchFamily="50" charset="-128"/>
              </a:rPr>
              <a:t>#2</a:t>
            </a:r>
            <a:endParaRPr lang="ja-JP" altLang="en-US" sz="1200" dirty="0">
              <a:solidFill>
                <a:schemeClr val="tx2"/>
              </a:solidFill>
              <a:latin typeface="+mn-ea"/>
              <a:cs typeface="メイリオ" pitchFamily="50" charset="-128"/>
            </a:endParaRPr>
          </a:p>
        </p:txBody>
      </p:sp>
      <p:sp>
        <p:nvSpPr>
          <p:cNvPr id="5" name="スライド番号プレースホルダー 4"/>
          <p:cNvSpPr>
            <a:spLocks noGrp="1"/>
          </p:cNvSpPr>
          <p:nvPr>
            <p:ph type="sldNum" sz="quarter" idx="4"/>
          </p:nvPr>
        </p:nvSpPr>
        <p:spPr/>
        <p:txBody>
          <a:bodyPr/>
          <a:lstStyle/>
          <a:p>
            <a:fld id="{FB3508C7-2FE0-4945-9CBD-863E05F850D2}" type="slidenum">
              <a:rPr lang="ja-JP" altLang="en-US" smtClean="0"/>
              <a:pPr/>
              <a:t>19</a:t>
            </a:fld>
            <a:endParaRPr lang="ja-JP" altLang="en-US" dirty="0"/>
          </a:p>
        </p:txBody>
      </p:sp>
    </p:spTree>
    <p:extLst>
      <p:ext uri="{BB962C8B-B14F-4D97-AF65-F5344CB8AC3E}">
        <p14:creationId xmlns:p14="http://schemas.microsoft.com/office/powerpoint/2010/main" val="3098517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912197"/>
            <a:ext cx="8640960" cy="550920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indent="-457200">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箇条書き機能を使用する</a:t>
            </a:r>
            <a:endParaRPr lang="en-US" altLang="ja-JP" sz="2400" dirty="0">
              <a:latin typeface="メイリオ" pitchFamily="50" charset="-128"/>
              <a:ea typeface="メイリオ" pitchFamily="50" charset="-128"/>
              <a:cs typeface="メイリオ" pitchFamily="50" charset="-128"/>
            </a:endParaRPr>
          </a:p>
          <a:p>
            <a:pPr marL="457200" indent="-457200">
              <a:lnSpc>
                <a:spcPct val="120000"/>
              </a:lnSpc>
              <a:spcBef>
                <a:spcPts val="1800"/>
              </a:spcBef>
              <a:spcAft>
                <a:spcPts val="600"/>
              </a:spcAft>
              <a:buFont typeface="Wingdings" panose="05000000000000000000" pitchFamily="2" charset="2"/>
              <a:buChar char="l"/>
            </a:pPr>
            <a:r>
              <a:rPr lang="ja-JP" altLang="en-US" sz="2400">
                <a:latin typeface="メイリオ" pitchFamily="50" charset="-128"/>
                <a:ea typeface="メイリオ" pitchFamily="50" charset="-128"/>
                <a:cs typeface="メイリオ" pitchFamily="50" charset="-128"/>
              </a:rPr>
              <a:t>視認</a:t>
            </a:r>
            <a:r>
              <a:rPr lang="ja-JP" altLang="en-US" sz="2400" dirty="0">
                <a:latin typeface="メイリオ" pitchFamily="50" charset="-128"/>
                <a:ea typeface="メイリオ" pitchFamily="50" charset="-128"/>
                <a:cs typeface="メイリオ" pitchFamily="50" charset="-128"/>
              </a:rPr>
              <a:t>性が高い配色や文字のフォント（例：メイリオ、</a:t>
            </a:r>
            <a:br>
              <a:rPr lang="en-US" altLang="ja-JP" sz="2400" dirty="0">
                <a:latin typeface="メイリオ" pitchFamily="50" charset="-128"/>
                <a:ea typeface="メイリオ" pitchFamily="50" charset="-128"/>
                <a:cs typeface="メイリオ" pitchFamily="50" charset="-128"/>
              </a:rPr>
            </a:br>
            <a:r>
              <a:rPr lang="ja-JP" altLang="en-US" sz="2400" dirty="0">
                <a:latin typeface="メイリオ" pitchFamily="50" charset="-128"/>
                <a:ea typeface="メイリオ" pitchFamily="50" charset="-128"/>
                <a:cs typeface="メイリオ" pitchFamily="50" charset="-128"/>
              </a:rPr>
              <a:t>ヒラギノ角ゴシック）を選ぶ</a:t>
            </a:r>
          </a:p>
          <a:p>
            <a:pPr marL="457200" indent="-457200">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色は多用しすぎない（</a:t>
            </a:r>
            <a:r>
              <a:rPr lang="en-US" altLang="ja-JP" sz="2400" dirty="0">
                <a:latin typeface="メイリオ" pitchFamily="50" charset="-128"/>
                <a:ea typeface="メイリオ" pitchFamily="50" charset="-128"/>
                <a:cs typeface="メイリオ" pitchFamily="50" charset="-128"/>
              </a:rPr>
              <a:t>3 </a:t>
            </a:r>
            <a:r>
              <a:rPr lang="ja-JP" altLang="en-US" sz="2400" dirty="0">
                <a:latin typeface="メイリオ" pitchFamily="50" charset="-128"/>
                <a:ea typeface="メイリオ" pitchFamily="50" charset="-128"/>
                <a:cs typeface="メイリオ" pitchFamily="50" charset="-128"/>
              </a:rPr>
              <a:t>色以内にすることを推奨）</a:t>
            </a:r>
          </a:p>
          <a:p>
            <a:pPr marL="457200" indent="-457200">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文字のサイズは大きめにする（</a:t>
            </a:r>
            <a:r>
              <a:rPr lang="en-US" altLang="ja-JP" sz="2400" dirty="0">
                <a:latin typeface="メイリオ" pitchFamily="50" charset="-128"/>
                <a:ea typeface="メイリオ" pitchFamily="50" charset="-128"/>
                <a:cs typeface="メイリオ" pitchFamily="50" charset="-128"/>
              </a:rPr>
              <a:t>24 </a:t>
            </a:r>
            <a:r>
              <a:rPr lang="ja-JP" altLang="en-US" sz="2400" dirty="0">
                <a:latin typeface="メイリオ" pitchFamily="50" charset="-128"/>
                <a:ea typeface="メイリオ" pitchFamily="50" charset="-128"/>
                <a:cs typeface="メイリオ" pitchFamily="50" charset="-128"/>
              </a:rPr>
              <a:t>ポイント以上にすることを推奨）</a:t>
            </a:r>
            <a:endParaRPr lang="en-US" altLang="ja-JP" sz="2400" dirty="0">
              <a:latin typeface="メイリオ" pitchFamily="50" charset="-128"/>
              <a:ea typeface="メイリオ" pitchFamily="50" charset="-128"/>
              <a:cs typeface="メイリオ" pitchFamily="50" charset="-128"/>
            </a:endParaRPr>
          </a:p>
          <a:p>
            <a:pPr marL="457200" indent="-457200">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内容は簡潔な箇条書きにまとめる（</a:t>
            </a:r>
            <a:r>
              <a:rPr lang="en-US" altLang="ja-JP" sz="2400" dirty="0">
                <a:latin typeface="メイリオ" pitchFamily="50" charset="-128"/>
                <a:ea typeface="メイリオ" pitchFamily="50" charset="-128"/>
                <a:cs typeface="メイリオ" pitchFamily="50" charset="-128"/>
              </a:rPr>
              <a:t>1 </a:t>
            </a:r>
            <a:r>
              <a:rPr lang="ja-JP" altLang="en-US" sz="2400" dirty="0">
                <a:latin typeface="メイリオ" pitchFamily="50" charset="-128"/>
                <a:ea typeface="メイリオ" pitchFamily="50" charset="-128"/>
                <a:cs typeface="メイリオ" pitchFamily="50" charset="-128"/>
              </a:rPr>
              <a:t>枚のスライドに</a:t>
            </a:r>
            <a:br>
              <a:rPr lang="en-US" altLang="ja-JP" sz="2400" dirty="0">
                <a:latin typeface="メイリオ" pitchFamily="50" charset="-128"/>
                <a:ea typeface="メイリオ" pitchFamily="50" charset="-128"/>
                <a:cs typeface="メイリオ" pitchFamily="50" charset="-128"/>
              </a:rPr>
            </a:br>
            <a:r>
              <a:rPr lang="ja-JP" altLang="en-US" sz="2400" dirty="0">
                <a:latin typeface="メイリオ" pitchFamily="50" charset="-128"/>
                <a:ea typeface="メイリオ" pitchFamily="50" charset="-128"/>
                <a:cs typeface="メイリオ" pitchFamily="50" charset="-128"/>
              </a:rPr>
              <a:t>内容をつめ込みすぎない）</a:t>
            </a:r>
            <a:endParaRPr lang="en-US" altLang="ja-JP" sz="2400" dirty="0">
              <a:latin typeface="メイリオ" pitchFamily="50" charset="-128"/>
              <a:ea typeface="メイリオ" pitchFamily="50" charset="-128"/>
              <a:cs typeface="メイリオ" pitchFamily="50" charset="-128"/>
            </a:endParaRPr>
          </a:p>
          <a:p>
            <a:pPr marL="457200" indent="-457200" algn="just">
              <a:lnSpc>
                <a:spcPct val="120000"/>
              </a:lnSpc>
              <a:spcBef>
                <a:spcPts val="1800"/>
              </a:spcBef>
              <a:spcAft>
                <a:spcPts val="600"/>
              </a:spcAft>
              <a:buFont typeface="Wingdings" panose="05000000000000000000" pitchFamily="2" charset="2"/>
              <a:buChar char="l"/>
            </a:pPr>
            <a:endParaRPr lang="en-US" altLang="ja-JP" sz="2400" dirty="0">
              <a:latin typeface="メイリオ" pitchFamily="50" charset="-128"/>
              <a:ea typeface="メイリオ" pitchFamily="50" charset="-128"/>
              <a:cs typeface="メイリオ" pitchFamily="50" charset="-128"/>
            </a:endParaRPr>
          </a:p>
        </p:txBody>
      </p:sp>
      <p:sp>
        <p:nvSpPr>
          <p:cNvPr id="3" name="タイトル 2"/>
          <p:cNvSpPr>
            <a:spLocks noGrp="1"/>
          </p:cNvSpPr>
          <p:nvPr>
            <p:ph type="title"/>
          </p:nvPr>
        </p:nvSpPr>
        <p:spPr>
          <a:xfrm>
            <a:off x="272480" y="152636"/>
            <a:ext cx="9253028" cy="396044"/>
          </a:xfrm>
        </p:spPr>
        <p:txBody>
          <a:bodyPr/>
          <a:lstStyle/>
          <a:p>
            <a:endParaRPr kumimoji="1" lang="ja-JP" altLang="en-US" dirty="0"/>
          </a:p>
        </p:txBody>
      </p:sp>
      <p:sp>
        <p:nvSpPr>
          <p:cNvPr id="2" name="スライド番号プレースホルダー 1">
            <a:extLst>
              <a:ext uri="{FF2B5EF4-FFF2-40B4-BE49-F238E27FC236}">
                <a16:creationId xmlns:a16="http://schemas.microsoft.com/office/drawing/2014/main" id="{0B4F1E76-60AF-429B-B504-7820CED405D1}"/>
              </a:ext>
            </a:extLst>
          </p:cNvPr>
          <p:cNvSpPr>
            <a:spLocks noGrp="1"/>
          </p:cNvSpPr>
          <p:nvPr>
            <p:ph type="sldNum" sz="quarter" idx="4"/>
          </p:nvPr>
        </p:nvSpPr>
        <p:spPr/>
        <p:txBody>
          <a:bodyPr/>
          <a:lstStyle/>
          <a:p>
            <a:fld id="{FB3508C7-2FE0-4945-9CBD-863E05F850D2}" type="slidenum">
              <a:rPr lang="ja-JP" altLang="en-US" smtClean="0"/>
              <a:pPr/>
              <a:t>2</a:t>
            </a:fld>
            <a:endParaRPr lang="ja-JP" altLang="en-US" dirty="0"/>
          </a:p>
        </p:txBody>
      </p:sp>
    </p:spTree>
    <p:extLst>
      <p:ext uri="{BB962C8B-B14F-4D97-AF65-F5344CB8AC3E}">
        <p14:creationId xmlns:p14="http://schemas.microsoft.com/office/powerpoint/2010/main" val="3141404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見出し・キーメッセージ</a:t>
            </a:r>
          </a:p>
        </p:txBody>
      </p:sp>
      <p:pic>
        <p:nvPicPr>
          <p:cNvPr id="36" name="Picture 2"/>
          <p:cNvPicPr>
            <a:picLocks noChangeAspect="1" noChangeArrowheads="1"/>
          </p:cNvPicPr>
          <p:nvPr/>
        </p:nvPicPr>
        <p:blipFill rotWithShape="1">
          <a:blip r:embed="rId3" cstate="screen">
            <a:extLst>
              <a:ext uri="{28A0092B-C50C-407E-A947-70E740481C1C}">
                <a14:useLocalDpi xmlns:a14="http://schemas.microsoft.com/office/drawing/2010/main" val="0"/>
              </a:ext>
            </a:extLst>
          </a:blip>
          <a:srcRect t="-2"/>
          <a:stretch/>
        </p:blipFill>
        <p:spPr bwMode="auto">
          <a:xfrm>
            <a:off x="818369" y="2507297"/>
            <a:ext cx="9087631" cy="4350703"/>
          </a:xfrm>
          <a:prstGeom prst="rect">
            <a:avLst/>
          </a:prstGeom>
          <a:noFill/>
          <a:ln w="63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AutoShape 3"/>
          <p:cNvSpPr>
            <a:spLocks noChangeArrowheads="1"/>
          </p:cNvSpPr>
          <p:nvPr/>
        </p:nvSpPr>
        <p:spPr bwMode="auto">
          <a:xfrm>
            <a:off x="812800" y="908720"/>
            <a:ext cx="8280399" cy="68942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40000"/>
              </a:lnSpc>
              <a:spcAft>
                <a:spcPts val="1200"/>
              </a:spcAft>
            </a:pPr>
            <a:r>
              <a:rPr lang="ja-JP" altLang="en-US" sz="1600" dirty="0">
                <a:latin typeface="+mn-ea"/>
                <a:cs typeface="メイリオ" pitchFamily="50" charset="-128"/>
              </a:rPr>
              <a:t>「見出し」や「キーメッセージ」は、対となるテキストに対して</a:t>
            </a:r>
            <a:r>
              <a:rPr lang="en-US" altLang="ja-JP" sz="1600" dirty="0">
                <a:latin typeface="+mn-ea"/>
                <a:cs typeface="メイリオ" pitchFamily="50" charset="-128"/>
              </a:rPr>
              <a:t>1.5</a:t>
            </a:r>
            <a:r>
              <a:rPr lang="ja-JP" altLang="en-US" sz="1600" dirty="0">
                <a:latin typeface="+mn-ea"/>
                <a:cs typeface="メイリオ" pitchFamily="50" charset="-128"/>
              </a:rPr>
              <a:t>～</a:t>
            </a:r>
            <a:r>
              <a:rPr lang="en-US" altLang="ja-JP" sz="1600" dirty="0">
                <a:latin typeface="+mn-ea"/>
                <a:cs typeface="メイリオ" pitchFamily="50" charset="-128"/>
              </a:rPr>
              <a:t>2.5</a:t>
            </a:r>
            <a:r>
              <a:rPr lang="ja-JP" altLang="en-US" sz="1600" dirty="0">
                <a:latin typeface="+mn-ea"/>
                <a:cs typeface="メイリオ" pitchFamily="50" charset="-128"/>
              </a:rPr>
              <a:t>倍のフォント</a:t>
            </a:r>
            <a:br>
              <a:rPr lang="en-US" altLang="ja-JP" sz="1600" dirty="0">
                <a:latin typeface="+mn-ea"/>
                <a:cs typeface="メイリオ" pitchFamily="50" charset="-128"/>
              </a:rPr>
            </a:br>
            <a:r>
              <a:rPr lang="ja-JP" altLang="en-US" sz="1600" dirty="0">
                <a:latin typeface="+mn-ea"/>
                <a:cs typeface="メイリオ" pitchFamily="50" charset="-128"/>
              </a:rPr>
              <a:t>サイズを設定し、それぞれの違いを明示する。</a:t>
            </a:r>
          </a:p>
        </p:txBody>
      </p:sp>
      <p:sp>
        <p:nvSpPr>
          <p:cNvPr id="21" name="AutoShape 3"/>
          <p:cNvSpPr>
            <a:spLocks noChangeArrowheads="1"/>
          </p:cNvSpPr>
          <p:nvPr/>
        </p:nvSpPr>
        <p:spPr bwMode="auto">
          <a:xfrm>
            <a:off x="4088904" y="1825415"/>
            <a:ext cx="1742825" cy="343445"/>
          </a:xfrm>
          <a:prstGeom prst="roundRect">
            <a:avLst>
              <a:gd name="adj" fmla="val 7132"/>
            </a:avLst>
          </a:prstGeom>
          <a:noFill/>
          <a:ln w="6350">
            <a:solidFill>
              <a:schemeClr val="tx2"/>
            </a:solidFill>
          </a:ln>
          <a:effectLst/>
        </p:spPr>
        <p:txBody>
          <a:bodyPr wrap="square" lIns="108000" tIns="72000" rIns="108000" bIns="36000" anchor="ctr" anchorCtr="0">
            <a:spAutoFit/>
          </a:bodyPr>
          <a:lstStyle/>
          <a:p>
            <a:pPr algn="ctr">
              <a:lnSpc>
                <a:spcPct val="120000"/>
              </a:lnSpc>
              <a:spcBef>
                <a:spcPct val="0"/>
              </a:spcBef>
            </a:pPr>
            <a:r>
              <a:rPr lang="ja-JP" altLang="en-US" sz="1200" dirty="0">
                <a:solidFill>
                  <a:schemeClr val="tx2"/>
                </a:solidFill>
                <a:latin typeface="+mj-ea"/>
                <a:ea typeface="+mj-ea"/>
                <a:cs typeface="メイリオ" pitchFamily="50" charset="-128"/>
              </a:rPr>
              <a:t>見出しのサンプル</a:t>
            </a:r>
          </a:p>
        </p:txBody>
      </p:sp>
      <p:sp>
        <p:nvSpPr>
          <p:cNvPr id="22" name="Line 22"/>
          <p:cNvSpPr>
            <a:spLocks noChangeShapeType="1"/>
          </p:cNvSpPr>
          <p:nvPr/>
        </p:nvSpPr>
        <p:spPr bwMode="auto">
          <a:xfrm flipH="1">
            <a:off x="1603932" y="3609020"/>
            <a:ext cx="5725331" cy="0"/>
          </a:xfrm>
          <a:prstGeom prst="line">
            <a:avLst/>
          </a:prstGeom>
          <a:noFill/>
          <a:ln w="6350">
            <a:solidFill>
              <a:schemeClr val="tx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fontAlgn="base">
              <a:lnSpc>
                <a:spcPct val="140000"/>
              </a:lnSpc>
              <a:spcBef>
                <a:spcPct val="10000"/>
              </a:spcBef>
              <a:spcAft>
                <a:spcPct val="0"/>
              </a:spcAft>
            </a:pPr>
            <a:endParaRPr lang="ja-JP" altLang="en-US" sz="2200">
              <a:solidFill>
                <a:srgbClr val="4D4D4D"/>
              </a:solidFill>
              <a:latin typeface="Arial" charset="0"/>
              <a:ea typeface="メイリオ" pitchFamily="50" charset="-128"/>
              <a:cs typeface="メイリオ" pitchFamily="50" charset="-128"/>
            </a:endParaRPr>
          </a:p>
        </p:txBody>
      </p:sp>
      <p:sp>
        <p:nvSpPr>
          <p:cNvPr id="23" name="Line 22"/>
          <p:cNvSpPr>
            <a:spLocks noChangeShapeType="1"/>
          </p:cNvSpPr>
          <p:nvPr/>
        </p:nvSpPr>
        <p:spPr bwMode="auto">
          <a:xfrm flipH="1">
            <a:off x="1603934" y="3933056"/>
            <a:ext cx="5725329" cy="0"/>
          </a:xfrm>
          <a:prstGeom prst="line">
            <a:avLst/>
          </a:prstGeom>
          <a:noFill/>
          <a:ln w="6350">
            <a:solidFill>
              <a:schemeClr val="tx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fontAlgn="base">
              <a:lnSpc>
                <a:spcPct val="140000"/>
              </a:lnSpc>
              <a:spcBef>
                <a:spcPct val="10000"/>
              </a:spcBef>
              <a:spcAft>
                <a:spcPct val="0"/>
              </a:spcAft>
            </a:pPr>
            <a:endParaRPr lang="ja-JP" altLang="en-US" sz="2200">
              <a:solidFill>
                <a:srgbClr val="4D4D4D"/>
              </a:solidFill>
              <a:latin typeface="Arial" charset="0"/>
              <a:ea typeface="メイリオ" pitchFamily="50" charset="-128"/>
              <a:cs typeface="メイリオ" pitchFamily="50" charset="-128"/>
            </a:endParaRPr>
          </a:p>
        </p:txBody>
      </p:sp>
      <p:sp>
        <p:nvSpPr>
          <p:cNvPr id="25" name="Line 22"/>
          <p:cNvSpPr>
            <a:spLocks noChangeShapeType="1"/>
          </p:cNvSpPr>
          <p:nvPr/>
        </p:nvSpPr>
        <p:spPr bwMode="auto">
          <a:xfrm flipH="1">
            <a:off x="1579802" y="4329100"/>
            <a:ext cx="8326197" cy="0"/>
          </a:xfrm>
          <a:prstGeom prst="line">
            <a:avLst/>
          </a:prstGeom>
          <a:noFill/>
          <a:ln w="63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fontAlgn="base">
              <a:lnSpc>
                <a:spcPct val="140000"/>
              </a:lnSpc>
              <a:spcBef>
                <a:spcPct val="10000"/>
              </a:spcBef>
              <a:spcAft>
                <a:spcPct val="0"/>
              </a:spcAft>
            </a:pPr>
            <a:endParaRPr lang="ja-JP" altLang="en-US" sz="2200">
              <a:solidFill>
                <a:srgbClr val="4D4D4D"/>
              </a:solidFill>
              <a:latin typeface="Arial" charset="0"/>
              <a:ea typeface="メイリオ" pitchFamily="50" charset="-128"/>
              <a:cs typeface="メイリオ" pitchFamily="50" charset="-128"/>
            </a:endParaRPr>
          </a:p>
        </p:txBody>
      </p:sp>
      <p:sp>
        <p:nvSpPr>
          <p:cNvPr id="30" name="Line 22"/>
          <p:cNvSpPr>
            <a:spLocks noChangeShapeType="1"/>
          </p:cNvSpPr>
          <p:nvPr/>
        </p:nvSpPr>
        <p:spPr bwMode="auto">
          <a:xfrm flipH="1">
            <a:off x="1579803" y="4545124"/>
            <a:ext cx="8326196" cy="0"/>
          </a:xfrm>
          <a:prstGeom prst="line">
            <a:avLst/>
          </a:prstGeom>
          <a:noFill/>
          <a:ln w="63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fontAlgn="base">
              <a:lnSpc>
                <a:spcPct val="140000"/>
              </a:lnSpc>
              <a:spcBef>
                <a:spcPct val="10000"/>
              </a:spcBef>
              <a:spcAft>
                <a:spcPct val="0"/>
              </a:spcAft>
            </a:pPr>
            <a:endParaRPr lang="ja-JP" altLang="en-US" sz="2200">
              <a:solidFill>
                <a:srgbClr val="4D4D4D"/>
              </a:solidFill>
              <a:latin typeface="Arial" charset="0"/>
              <a:ea typeface="メイリオ" pitchFamily="50" charset="-128"/>
              <a:cs typeface="メイリオ" pitchFamily="50" charset="-128"/>
            </a:endParaRPr>
          </a:p>
        </p:txBody>
      </p:sp>
      <p:sp>
        <p:nvSpPr>
          <p:cNvPr id="37" name="Line 22"/>
          <p:cNvSpPr>
            <a:spLocks noChangeShapeType="1"/>
          </p:cNvSpPr>
          <p:nvPr/>
        </p:nvSpPr>
        <p:spPr bwMode="gray">
          <a:xfrm>
            <a:off x="7113240" y="3100159"/>
            <a:ext cx="657682" cy="657682"/>
          </a:xfrm>
          <a:prstGeom prst="line">
            <a:avLst/>
          </a:prstGeom>
          <a:noFill/>
          <a:ln w="6350">
            <a:solidFill>
              <a:schemeClr val="accent2"/>
            </a:solidFill>
            <a:prstDash val="solid"/>
            <a:round/>
            <a:headEnd type="stealth"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fontAlgn="base">
              <a:lnSpc>
                <a:spcPct val="140000"/>
              </a:lnSpc>
              <a:spcBef>
                <a:spcPct val="10000"/>
              </a:spcBef>
              <a:spcAft>
                <a:spcPct val="0"/>
              </a:spcAft>
            </a:pPr>
            <a:endParaRPr lang="ja-JP" altLang="en-US" sz="2200" dirty="0">
              <a:solidFill>
                <a:srgbClr val="E4007F"/>
              </a:solidFill>
              <a:latin typeface="Arial" charset="0"/>
              <a:ea typeface="メイリオ" pitchFamily="50" charset="-128"/>
              <a:cs typeface="メイリオ" pitchFamily="50" charset="-128"/>
            </a:endParaRPr>
          </a:p>
        </p:txBody>
      </p:sp>
      <p:sp>
        <p:nvSpPr>
          <p:cNvPr id="38" name="Line 22"/>
          <p:cNvSpPr>
            <a:spLocks noChangeShapeType="1"/>
          </p:cNvSpPr>
          <p:nvPr/>
        </p:nvSpPr>
        <p:spPr bwMode="gray">
          <a:xfrm flipV="1">
            <a:off x="7113240" y="4509120"/>
            <a:ext cx="667289" cy="667289"/>
          </a:xfrm>
          <a:prstGeom prst="line">
            <a:avLst/>
          </a:prstGeom>
          <a:noFill/>
          <a:ln w="6350">
            <a:solidFill>
              <a:schemeClr val="accent2"/>
            </a:solidFill>
            <a:prstDash val="solid"/>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fontAlgn="base">
              <a:lnSpc>
                <a:spcPct val="140000"/>
              </a:lnSpc>
              <a:spcBef>
                <a:spcPct val="10000"/>
              </a:spcBef>
              <a:spcAft>
                <a:spcPct val="0"/>
              </a:spcAft>
            </a:pPr>
            <a:endParaRPr lang="ja-JP" altLang="en-US" sz="2200">
              <a:solidFill>
                <a:srgbClr val="E4007F"/>
              </a:solidFill>
              <a:latin typeface="Arial" charset="0"/>
              <a:ea typeface="メイリオ" pitchFamily="50" charset="-128"/>
              <a:cs typeface="メイリオ" pitchFamily="50" charset="-128"/>
            </a:endParaRPr>
          </a:p>
        </p:txBody>
      </p:sp>
      <p:sp>
        <p:nvSpPr>
          <p:cNvPr id="39" name="AutoShape 3"/>
          <p:cNvSpPr>
            <a:spLocks noChangeArrowheads="1"/>
          </p:cNvSpPr>
          <p:nvPr/>
        </p:nvSpPr>
        <p:spPr bwMode="gray">
          <a:xfrm>
            <a:off x="7665175" y="3681028"/>
            <a:ext cx="1428024" cy="640175"/>
          </a:xfrm>
          <a:prstGeom prst="roundRect">
            <a:avLst>
              <a:gd name="adj" fmla="val 0"/>
            </a:avLst>
          </a:prstGeom>
          <a:solidFill>
            <a:schemeClr val="bg1">
              <a:alpha val="80000"/>
            </a:schemeClr>
          </a:solidFill>
          <a:ln>
            <a:noFill/>
          </a:ln>
          <a:effectLst/>
        </p:spPr>
        <p:txBody>
          <a:bodyPr wrap="square" lIns="0" tIns="0" rIns="0" bIns="0">
            <a:spAutoFit/>
          </a:bodyPr>
          <a:lstStyle/>
          <a:p>
            <a:pPr lvl="0" algn="just">
              <a:lnSpc>
                <a:spcPct val="140000"/>
              </a:lnSpc>
              <a:spcAft>
                <a:spcPts val="1200"/>
              </a:spcAft>
            </a:pPr>
            <a:r>
              <a:rPr lang="ja-JP" altLang="en-US" sz="2400" b="1" dirty="0">
                <a:solidFill>
                  <a:srgbClr val="FF0000"/>
                </a:solidFill>
                <a:latin typeface="+mn-ea"/>
                <a:cs typeface="メイリオ" pitchFamily="50" charset="-128"/>
              </a:rPr>
              <a:t>約</a:t>
            </a:r>
            <a:r>
              <a:rPr lang="en-US" altLang="ja-JP" sz="3200" b="1" dirty="0">
                <a:solidFill>
                  <a:srgbClr val="FF0000"/>
                </a:solidFill>
                <a:latin typeface="+mn-ea"/>
                <a:cs typeface="メイリオ" pitchFamily="50" charset="-128"/>
              </a:rPr>
              <a:t>1.6</a:t>
            </a:r>
            <a:r>
              <a:rPr lang="ja-JP" altLang="en-US" sz="2400" b="1" dirty="0">
                <a:solidFill>
                  <a:srgbClr val="FF0000"/>
                </a:solidFill>
                <a:latin typeface="+mn-ea"/>
                <a:cs typeface="メイリオ" pitchFamily="50" charset="-128"/>
              </a:rPr>
              <a:t>倍</a:t>
            </a:r>
            <a:endParaRPr lang="en-US" altLang="ja-JP" sz="2400" b="1" dirty="0">
              <a:solidFill>
                <a:srgbClr val="FF0000"/>
              </a:solidFill>
              <a:latin typeface="+mn-ea"/>
              <a:cs typeface="メイリオ" pitchFamily="50" charset="-128"/>
            </a:endParaRPr>
          </a:p>
        </p:txBody>
      </p:sp>
      <p:sp>
        <p:nvSpPr>
          <p:cNvPr id="20" name="二等辺三角形 19"/>
          <p:cNvSpPr/>
          <p:nvPr/>
        </p:nvSpPr>
        <p:spPr bwMode="auto">
          <a:xfrm rot="10800000" flipH="1" flipV="1">
            <a:off x="6069125" y="4597800"/>
            <a:ext cx="362374" cy="185352"/>
          </a:xfrm>
          <a:prstGeom prst="triangle">
            <a:avLst/>
          </a:prstGeom>
          <a:solidFill>
            <a:schemeClr val="accent2">
              <a:alpha val="80000"/>
            </a:schemeClr>
          </a:solidFill>
          <a:ln>
            <a:noFill/>
          </a:ln>
          <a:effectLst/>
        </p:spPr>
        <p:txBody>
          <a:bodyPr wrap="square"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mn-ea"/>
              <a:cs typeface="メイリオ" pitchFamily="50" charset="-128"/>
            </a:endParaRPr>
          </a:p>
        </p:txBody>
      </p:sp>
      <p:sp>
        <p:nvSpPr>
          <p:cNvPr id="31" name="二等辺三角形 30"/>
          <p:cNvSpPr/>
          <p:nvPr/>
        </p:nvSpPr>
        <p:spPr bwMode="auto">
          <a:xfrm rot="10800000" flipH="1">
            <a:off x="6102794" y="3413445"/>
            <a:ext cx="362374" cy="185352"/>
          </a:xfrm>
          <a:prstGeom prst="triangle">
            <a:avLst/>
          </a:prstGeom>
          <a:solidFill>
            <a:schemeClr val="tx2">
              <a:alpha val="80000"/>
            </a:schemeClr>
          </a:solidFill>
          <a:ln>
            <a:noFill/>
          </a:ln>
          <a:effectLst/>
        </p:spPr>
        <p:txBody>
          <a:bodyPr wrap="square"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mn-ea"/>
              <a:cs typeface="メイリオ" pitchFamily="50" charset="-128"/>
            </a:endParaRPr>
          </a:p>
        </p:txBody>
      </p:sp>
      <p:sp>
        <p:nvSpPr>
          <p:cNvPr id="18" name="AutoShape 3"/>
          <p:cNvSpPr>
            <a:spLocks noChangeArrowheads="1"/>
          </p:cNvSpPr>
          <p:nvPr/>
        </p:nvSpPr>
        <p:spPr bwMode="auto">
          <a:xfrm>
            <a:off x="5150842" y="4783153"/>
            <a:ext cx="1836563" cy="1002429"/>
          </a:xfrm>
          <a:prstGeom prst="roundRect">
            <a:avLst>
              <a:gd name="adj" fmla="val 8397"/>
            </a:avLst>
          </a:prstGeom>
          <a:solidFill>
            <a:schemeClr val="accent2">
              <a:alpha val="80000"/>
            </a:schemeClr>
          </a:solidFill>
          <a:ln>
            <a:noFill/>
          </a:ln>
          <a:effectLst/>
        </p:spPr>
        <p:txBody>
          <a:bodyPr wrap="square" lIns="108000" tIns="144000" rIns="108000" bIns="108000" anchor="ctr" anchorCtr="0">
            <a:spAutoFit/>
          </a:bodyPr>
          <a:lstStyle/>
          <a:p>
            <a:pPr algn="ctr">
              <a:lnSpc>
                <a:spcPct val="120000"/>
              </a:lnSpc>
              <a:spcBef>
                <a:spcPct val="0"/>
              </a:spcBef>
            </a:pPr>
            <a:r>
              <a:rPr lang="ja-JP" altLang="en-US" sz="1400" dirty="0">
                <a:solidFill>
                  <a:srgbClr val="FFFFFF"/>
                </a:solidFill>
                <a:latin typeface="+mn-ea"/>
                <a:cs typeface="メイリオ" pitchFamily="50" charset="-128"/>
              </a:rPr>
              <a:t>フォントサイズ</a:t>
            </a:r>
            <a:endParaRPr lang="en-US" altLang="ja-JP" sz="1400" dirty="0">
              <a:solidFill>
                <a:srgbClr val="FFFFFF"/>
              </a:solidFill>
              <a:latin typeface="+mn-ea"/>
              <a:cs typeface="メイリオ" pitchFamily="50" charset="-128"/>
            </a:endParaRPr>
          </a:p>
          <a:p>
            <a:pPr algn="ctr">
              <a:lnSpc>
                <a:spcPct val="120000"/>
              </a:lnSpc>
              <a:spcBef>
                <a:spcPct val="0"/>
              </a:spcBef>
            </a:pPr>
            <a:r>
              <a:rPr lang="en-US" altLang="ja-JP" sz="2400" b="1" dirty="0">
                <a:solidFill>
                  <a:srgbClr val="FFFFFF"/>
                </a:solidFill>
                <a:latin typeface="+mn-ea"/>
                <a:cs typeface="メイリオ" pitchFamily="50" charset="-128"/>
              </a:rPr>
              <a:t>28</a:t>
            </a:r>
            <a:r>
              <a:rPr lang="en-US" altLang="ja-JP" sz="1600" b="1" dirty="0">
                <a:solidFill>
                  <a:srgbClr val="FFFFFF"/>
                </a:solidFill>
                <a:latin typeface="+mn-ea"/>
                <a:cs typeface="メイリオ" pitchFamily="50" charset="-128"/>
              </a:rPr>
              <a:t>pt</a:t>
            </a:r>
            <a:endParaRPr lang="ja-JP" altLang="en-US" sz="1600" b="1" dirty="0">
              <a:solidFill>
                <a:srgbClr val="FFFFFF"/>
              </a:solidFill>
              <a:latin typeface="+mn-ea"/>
              <a:cs typeface="メイリオ" pitchFamily="50" charset="-128"/>
            </a:endParaRPr>
          </a:p>
        </p:txBody>
      </p:sp>
      <p:sp>
        <p:nvSpPr>
          <p:cNvPr id="26" name="AutoShape 3"/>
          <p:cNvSpPr>
            <a:spLocks noChangeArrowheads="1"/>
          </p:cNvSpPr>
          <p:nvPr/>
        </p:nvSpPr>
        <p:spPr bwMode="auto">
          <a:xfrm>
            <a:off x="5150841" y="2430568"/>
            <a:ext cx="1836563" cy="983069"/>
          </a:xfrm>
          <a:prstGeom prst="roundRect">
            <a:avLst>
              <a:gd name="adj" fmla="val 8397"/>
            </a:avLst>
          </a:prstGeom>
          <a:solidFill>
            <a:schemeClr val="tx2">
              <a:alpha val="80000"/>
            </a:schemeClr>
          </a:solidFill>
          <a:ln>
            <a:noFill/>
          </a:ln>
          <a:effectLst/>
        </p:spPr>
        <p:txBody>
          <a:bodyPr wrap="square" lIns="108000" tIns="144000" rIns="108000" bIns="108000" anchor="ctr" anchorCtr="0">
            <a:spAutoFit/>
          </a:bodyPr>
          <a:lstStyle/>
          <a:p>
            <a:pPr algn="ctr">
              <a:lnSpc>
                <a:spcPct val="120000"/>
              </a:lnSpc>
              <a:spcBef>
                <a:spcPct val="0"/>
              </a:spcBef>
            </a:pPr>
            <a:r>
              <a:rPr lang="ja-JP" altLang="en-US" sz="1400" dirty="0">
                <a:solidFill>
                  <a:srgbClr val="FFFFFF"/>
                </a:solidFill>
                <a:latin typeface="+mn-ea"/>
                <a:cs typeface="メイリオ" pitchFamily="50" charset="-128"/>
              </a:rPr>
              <a:t>フォントサイズ</a:t>
            </a:r>
            <a:endParaRPr lang="en-US" altLang="ja-JP" sz="1400" dirty="0">
              <a:solidFill>
                <a:srgbClr val="FFFFFF"/>
              </a:solidFill>
              <a:latin typeface="+mn-ea"/>
              <a:cs typeface="メイリオ" pitchFamily="50" charset="-128"/>
            </a:endParaRPr>
          </a:p>
          <a:p>
            <a:pPr algn="ctr">
              <a:lnSpc>
                <a:spcPct val="120000"/>
              </a:lnSpc>
              <a:spcBef>
                <a:spcPct val="0"/>
              </a:spcBef>
            </a:pPr>
            <a:r>
              <a:rPr lang="en-US" altLang="ja-JP" sz="2400" b="1" dirty="0">
                <a:solidFill>
                  <a:srgbClr val="FFFFFF"/>
                </a:solidFill>
                <a:latin typeface="+mn-ea"/>
                <a:cs typeface="メイリオ" pitchFamily="50" charset="-128"/>
              </a:rPr>
              <a:t>36</a:t>
            </a:r>
            <a:r>
              <a:rPr lang="en-US" altLang="ja-JP" sz="1600" b="1" dirty="0">
                <a:solidFill>
                  <a:srgbClr val="FFFFFF"/>
                </a:solidFill>
                <a:latin typeface="+mn-ea"/>
                <a:cs typeface="メイリオ" pitchFamily="50" charset="-128"/>
              </a:rPr>
              <a:t>pt</a:t>
            </a:r>
            <a:endParaRPr lang="ja-JP" altLang="en-US" sz="1600" b="1" dirty="0">
              <a:solidFill>
                <a:srgbClr val="FFFFFF"/>
              </a:solidFill>
              <a:latin typeface="+mn-ea"/>
              <a:cs typeface="メイリオ" pitchFamily="50" charset="-128"/>
            </a:endParaRPr>
          </a:p>
        </p:txBody>
      </p:sp>
      <p:sp>
        <p:nvSpPr>
          <p:cNvPr id="6" name="スライド番号プレースホルダー 5"/>
          <p:cNvSpPr>
            <a:spLocks noGrp="1"/>
          </p:cNvSpPr>
          <p:nvPr>
            <p:ph type="sldNum" sz="quarter" idx="4"/>
          </p:nvPr>
        </p:nvSpPr>
        <p:spPr/>
        <p:txBody>
          <a:bodyPr/>
          <a:lstStyle/>
          <a:p>
            <a:fld id="{FB3508C7-2FE0-4945-9CBD-863E05F850D2}" type="slidenum">
              <a:rPr lang="ja-JP" altLang="en-US" smtClean="0"/>
              <a:pPr/>
              <a:t>20</a:t>
            </a:fld>
            <a:endParaRPr lang="ja-JP" altLang="en-US" dirty="0"/>
          </a:p>
        </p:txBody>
      </p:sp>
    </p:spTree>
    <p:extLst>
      <p:ext uri="{BB962C8B-B14F-4D97-AF65-F5344CB8AC3E}">
        <p14:creationId xmlns:p14="http://schemas.microsoft.com/office/powerpoint/2010/main" val="3694769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スクリーンショット が含まれている画像&#10;&#10;&#10;&#10;自動的に生成された説明">
            <a:extLst>
              <a:ext uri="{FF2B5EF4-FFF2-40B4-BE49-F238E27FC236}">
                <a16:creationId xmlns:a16="http://schemas.microsoft.com/office/drawing/2014/main" id="{AF3DE0F0-2927-2043-A307-9008DAA26E20}"/>
              </a:ext>
            </a:extLst>
          </p:cNvPr>
          <p:cNvPicPr>
            <a:picLocks noChangeAspect="1"/>
          </p:cNvPicPr>
          <p:nvPr/>
        </p:nvPicPr>
        <p:blipFill>
          <a:blip r:embed="rId3"/>
          <a:stretch>
            <a:fillRect/>
          </a:stretch>
        </p:blipFill>
        <p:spPr>
          <a:xfrm>
            <a:off x="796236" y="3338652"/>
            <a:ext cx="3541358" cy="2358600"/>
          </a:xfrm>
          <a:prstGeom prst="rect">
            <a:avLst/>
          </a:prstGeom>
        </p:spPr>
      </p:pic>
      <p:sp>
        <p:nvSpPr>
          <p:cNvPr id="25" name="AutoShape 3"/>
          <p:cNvSpPr>
            <a:spLocks noChangeArrowheads="1"/>
          </p:cNvSpPr>
          <p:nvPr/>
        </p:nvSpPr>
        <p:spPr bwMode="auto">
          <a:xfrm>
            <a:off x="4665663" y="2992245"/>
            <a:ext cx="4427536" cy="170046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285750" indent="-285750" algn="just">
              <a:lnSpc>
                <a:spcPct val="120000"/>
              </a:lnSpc>
              <a:spcBef>
                <a:spcPts val="1200"/>
              </a:spcBef>
              <a:spcAft>
                <a:spcPts val="600"/>
              </a:spcAft>
              <a:buFont typeface="Wingdings" pitchFamily="2" charset="2"/>
              <a:buChar char="l"/>
            </a:pPr>
            <a:r>
              <a:rPr lang="ja-JP" altLang="en-US" dirty="0">
                <a:latin typeface="+mn-ea"/>
                <a:cs typeface="メイリオ" pitchFamily="50" charset="-128"/>
              </a:rPr>
              <a:t>箇条書きのレベル１</a:t>
            </a:r>
            <a:endParaRPr lang="en-US" altLang="ja-JP" dirty="0">
              <a:latin typeface="+mn-ea"/>
              <a:cs typeface="メイリオ" pitchFamily="50" charset="-128"/>
            </a:endParaRPr>
          </a:p>
          <a:p>
            <a:pPr marL="576000" lvl="1" indent="-285750" algn="just">
              <a:lnSpc>
                <a:spcPct val="120000"/>
              </a:lnSpc>
              <a:spcAft>
                <a:spcPts val="600"/>
              </a:spcAft>
              <a:buFont typeface="メイリオ" pitchFamily="50" charset="-128"/>
              <a:buChar char="–"/>
            </a:pPr>
            <a:r>
              <a:rPr lang="ja-JP" altLang="en-US" dirty="0">
                <a:latin typeface="+mn-ea"/>
                <a:cs typeface="メイリオ" pitchFamily="50" charset="-128"/>
              </a:rPr>
              <a:t>箇条書きのレベル２</a:t>
            </a:r>
            <a:endParaRPr lang="en-US" altLang="ja-JP" dirty="0">
              <a:latin typeface="+mn-ea"/>
              <a:cs typeface="メイリオ" pitchFamily="50" charset="-128"/>
            </a:endParaRPr>
          </a:p>
          <a:p>
            <a:pPr marL="576000" lvl="1" indent="-285750" algn="just">
              <a:lnSpc>
                <a:spcPct val="120000"/>
              </a:lnSpc>
              <a:spcAft>
                <a:spcPts val="600"/>
              </a:spcAft>
              <a:buFont typeface="メイリオ" pitchFamily="50" charset="-128"/>
              <a:buChar char="–"/>
            </a:pPr>
            <a:r>
              <a:rPr lang="ja-JP" altLang="en-US" dirty="0">
                <a:latin typeface="+mn-ea"/>
                <a:cs typeface="メイリオ" pitchFamily="50" charset="-128"/>
              </a:rPr>
              <a:t>箇条書きのレベル２</a:t>
            </a:r>
            <a:endParaRPr lang="en-US" altLang="ja-JP" dirty="0">
              <a:latin typeface="+mn-ea"/>
              <a:cs typeface="メイリオ" pitchFamily="50" charset="-128"/>
            </a:endParaRPr>
          </a:p>
          <a:p>
            <a:pPr marL="285750" indent="-285750" algn="just">
              <a:lnSpc>
                <a:spcPct val="120000"/>
              </a:lnSpc>
              <a:spcBef>
                <a:spcPts val="1200"/>
              </a:spcBef>
              <a:spcAft>
                <a:spcPts val="600"/>
              </a:spcAft>
              <a:buFont typeface="Wingdings" pitchFamily="2" charset="2"/>
              <a:buChar char="l"/>
            </a:pPr>
            <a:r>
              <a:rPr lang="ja-JP" altLang="en-US" dirty="0">
                <a:latin typeface="+mn-ea"/>
                <a:cs typeface="メイリオ" pitchFamily="50" charset="-128"/>
              </a:rPr>
              <a:t>箇条書きのレベル１</a:t>
            </a:r>
            <a:endParaRPr lang="en-US" altLang="ja-JP" dirty="0">
              <a:latin typeface="+mn-ea"/>
              <a:cs typeface="メイリオ" pitchFamily="50" charset="-128"/>
            </a:endParaRPr>
          </a:p>
        </p:txBody>
      </p:sp>
      <p:sp>
        <p:nvSpPr>
          <p:cNvPr id="4" name="タイトル 3"/>
          <p:cNvSpPr>
            <a:spLocks noGrp="1"/>
          </p:cNvSpPr>
          <p:nvPr>
            <p:ph type="title"/>
          </p:nvPr>
        </p:nvSpPr>
        <p:spPr>
          <a:noFill/>
        </p:spPr>
        <p:txBody>
          <a:bodyPr/>
          <a:lstStyle/>
          <a:p>
            <a:r>
              <a:rPr lang="ja-JP" altLang="en-US" dirty="0"/>
              <a:t>箇条書き</a:t>
            </a:r>
            <a:endParaRPr kumimoji="1" lang="ja-JP" altLang="en-US" dirty="0"/>
          </a:p>
        </p:txBody>
      </p:sp>
      <p:sp>
        <p:nvSpPr>
          <p:cNvPr id="47" name="AutoShape 3"/>
          <p:cNvSpPr>
            <a:spLocks noChangeArrowheads="1"/>
          </p:cNvSpPr>
          <p:nvPr/>
        </p:nvSpPr>
        <p:spPr bwMode="auto">
          <a:xfrm>
            <a:off x="812800" y="1052736"/>
            <a:ext cx="8280399" cy="83099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40000"/>
              </a:lnSpc>
              <a:spcAft>
                <a:spcPts val="1200"/>
              </a:spcAft>
            </a:pPr>
            <a:r>
              <a:rPr lang="ja-JP" altLang="en-US" sz="2000" dirty="0">
                <a:latin typeface="+mn-ea"/>
                <a:cs typeface="メイリオ" pitchFamily="50" charset="-128"/>
              </a:rPr>
              <a:t>箇条書きは、</a:t>
            </a:r>
            <a:r>
              <a:rPr lang="en-US" altLang="ja-JP" sz="2000" dirty="0">
                <a:latin typeface="+mn-ea"/>
                <a:cs typeface="メイリオ" pitchFamily="50" charset="-128"/>
              </a:rPr>
              <a:t>PowerPoint</a:t>
            </a:r>
            <a:r>
              <a:rPr lang="ja-JP" altLang="en-US" sz="2000" dirty="0">
                <a:latin typeface="+mn-ea"/>
                <a:cs typeface="メイリオ" pitchFamily="50" charset="-128"/>
              </a:rPr>
              <a:t>の「箇条書きと段落番号」機能を利用する。</a:t>
            </a:r>
            <a:br>
              <a:rPr lang="en-US" altLang="ja-JP" sz="2000" dirty="0">
                <a:latin typeface="+mn-ea"/>
                <a:cs typeface="メイリオ" pitchFamily="50" charset="-128"/>
              </a:rPr>
            </a:br>
            <a:r>
              <a:rPr lang="ja-JP" altLang="en-US" sz="2000" b="1" dirty="0">
                <a:solidFill>
                  <a:srgbClr val="FF0000"/>
                </a:solidFill>
                <a:latin typeface="+mn-ea"/>
                <a:cs typeface="メイリオ" pitchFamily="50" charset="-128"/>
              </a:rPr>
              <a:t>「・」（中黒）や全角スペースなどによる代用は避ける。</a:t>
            </a:r>
          </a:p>
        </p:txBody>
      </p:sp>
      <p:sp>
        <p:nvSpPr>
          <p:cNvPr id="8" name="AutoShape 3"/>
          <p:cNvSpPr>
            <a:spLocks noChangeArrowheads="1"/>
          </p:cNvSpPr>
          <p:nvPr/>
        </p:nvSpPr>
        <p:spPr bwMode="auto">
          <a:xfrm>
            <a:off x="4280620" y="2401479"/>
            <a:ext cx="1356456" cy="343445"/>
          </a:xfrm>
          <a:prstGeom prst="roundRect">
            <a:avLst>
              <a:gd name="adj" fmla="val 7132"/>
            </a:avLst>
          </a:prstGeom>
          <a:noFill/>
          <a:ln w="6350">
            <a:solidFill>
              <a:schemeClr val="tx2"/>
            </a:solidFill>
          </a:ln>
          <a:effectLst/>
        </p:spPr>
        <p:txBody>
          <a:bodyPr wrap="square" lIns="180000" tIns="72000" rIns="180000" bIns="36000" anchor="ctr" anchorCtr="0">
            <a:spAutoFit/>
          </a:bodyPr>
          <a:lstStyle/>
          <a:p>
            <a:pPr algn="ctr">
              <a:lnSpc>
                <a:spcPct val="120000"/>
              </a:lnSpc>
              <a:spcBef>
                <a:spcPct val="0"/>
              </a:spcBef>
            </a:pPr>
            <a:r>
              <a:rPr lang="ja-JP" altLang="en-US" sz="1200" dirty="0">
                <a:solidFill>
                  <a:schemeClr val="tx2"/>
                </a:solidFill>
                <a:latin typeface="+mj-ea"/>
                <a:ea typeface="+mj-ea"/>
                <a:cs typeface="メイリオ" pitchFamily="50" charset="-128"/>
              </a:rPr>
              <a:t>箇条書き</a:t>
            </a:r>
          </a:p>
        </p:txBody>
      </p:sp>
      <p:sp>
        <p:nvSpPr>
          <p:cNvPr id="31" name="AutoShape 3"/>
          <p:cNvSpPr>
            <a:spLocks noChangeArrowheads="1"/>
          </p:cNvSpPr>
          <p:nvPr/>
        </p:nvSpPr>
        <p:spPr bwMode="auto">
          <a:xfrm>
            <a:off x="810423" y="6479468"/>
            <a:ext cx="8282776" cy="16004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gn="r">
              <a:lnSpc>
                <a:spcPct val="140000"/>
              </a:lnSpc>
              <a:spcBef>
                <a:spcPct val="0"/>
              </a:spcBef>
            </a:pPr>
            <a:r>
              <a:rPr lang="ja-JP" altLang="en-US" sz="800" dirty="0">
                <a:latin typeface="メイリオ" pitchFamily="50" charset="-128"/>
                <a:ea typeface="メイリオ" pitchFamily="50" charset="-128"/>
                <a:cs typeface="メイリオ" pitchFamily="50" charset="-128"/>
              </a:rPr>
              <a:t>　</a:t>
            </a:r>
            <a:endParaRPr lang="en-US" altLang="ja-JP" sz="800" dirty="0">
              <a:latin typeface="メイリオ" pitchFamily="50" charset="-128"/>
              <a:ea typeface="メイリオ" pitchFamily="50" charset="-128"/>
              <a:cs typeface="メイリオ" pitchFamily="50" charset="-128"/>
            </a:endParaRPr>
          </a:p>
        </p:txBody>
      </p:sp>
      <p:sp>
        <p:nvSpPr>
          <p:cNvPr id="30" name="円/楕円 29"/>
          <p:cNvSpPr/>
          <p:nvPr/>
        </p:nvSpPr>
        <p:spPr bwMode="auto">
          <a:xfrm>
            <a:off x="1496616" y="3683961"/>
            <a:ext cx="897167" cy="897167"/>
          </a:xfrm>
          <a:prstGeom prst="ellipse">
            <a:avLst/>
          </a:prstGeom>
          <a:noFill/>
          <a:ln w="76200">
            <a:solidFill>
              <a:schemeClr val="tx2">
                <a:alpha val="8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rgbClr val="4D4D4D"/>
              </a:solidFill>
              <a:latin typeface="+mn-ea"/>
              <a:cs typeface="メイリオ" pitchFamily="50" charset="-128"/>
            </a:endParaRPr>
          </a:p>
        </p:txBody>
      </p:sp>
      <p:cxnSp>
        <p:nvCxnSpPr>
          <p:cNvPr id="34" name="直線コネクタ 33"/>
          <p:cNvCxnSpPr>
            <a:cxnSpLocks/>
            <a:stCxn id="30" idx="6"/>
          </p:cNvCxnSpPr>
          <p:nvPr/>
        </p:nvCxnSpPr>
        <p:spPr>
          <a:xfrm flipV="1">
            <a:off x="2393783" y="3128784"/>
            <a:ext cx="2271880" cy="1003761"/>
          </a:xfrm>
          <a:prstGeom prst="line">
            <a:avLst/>
          </a:prstGeom>
          <a:ln w="635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35" name="AutoShape 3"/>
          <p:cNvSpPr>
            <a:spLocks noChangeArrowheads="1"/>
          </p:cNvSpPr>
          <p:nvPr/>
        </p:nvSpPr>
        <p:spPr bwMode="auto">
          <a:xfrm>
            <a:off x="799385" y="3032956"/>
            <a:ext cx="2857471" cy="22006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40000"/>
              </a:lnSpc>
              <a:spcAft>
                <a:spcPts val="1200"/>
              </a:spcAft>
            </a:pPr>
            <a:r>
              <a:rPr lang="ja-JP" altLang="en-US" sz="1100" b="1" dirty="0">
                <a:solidFill>
                  <a:schemeClr val="tx2"/>
                </a:solidFill>
                <a:latin typeface="+mn-ea"/>
                <a:cs typeface="メイリオ" pitchFamily="50" charset="-128"/>
              </a:rPr>
              <a:t>「箇条書きと段落番号」ダイアログボックス</a:t>
            </a:r>
          </a:p>
        </p:txBody>
      </p:sp>
      <p:sp>
        <p:nvSpPr>
          <p:cNvPr id="5" name="スライド番号プレースホルダー 4"/>
          <p:cNvSpPr>
            <a:spLocks noGrp="1"/>
          </p:cNvSpPr>
          <p:nvPr>
            <p:ph type="sldNum" sz="quarter" idx="4"/>
          </p:nvPr>
        </p:nvSpPr>
        <p:spPr/>
        <p:txBody>
          <a:bodyPr/>
          <a:lstStyle/>
          <a:p>
            <a:fld id="{FB3508C7-2FE0-4945-9CBD-863E05F850D2}" type="slidenum">
              <a:rPr lang="ja-JP" altLang="en-US" smtClean="0"/>
              <a:pPr/>
              <a:t>21</a:t>
            </a:fld>
            <a:endParaRPr lang="ja-JP" altLang="en-US" dirty="0"/>
          </a:p>
        </p:txBody>
      </p:sp>
    </p:spTree>
    <p:extLst>
      <p:ext uri="{BB962C8B-B14F-4D97-AF65-F5344CB8AC3E}">
        <p14:creationId xmlns:p14="http://schemas.microsoft.com/office/powerpoint/2010/main" val="1182407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descr="スクリーンショット が含まれている画像&#10;&#10;&#10;&#10;自動的に生成された説明">
            <a:extLst>
              <a:ext uri="{FF2B5EF4-FFF2-40B4-BE49-F238E27FC236}">
                <a16:creationId xmlns:a16="http://schemas.microsoft.com/office/drawing/2014/main" id="{43D86897-70C6-0844-9119-65463CBD412B}"/>
              </a:ext>
            </a:extLst>
          </p:cNvPr>
          <p:cNvPicPr>
            <a:picLocks noChangeAspect="1"/>
          </p:cNvPicPr>
          <p:nvPr/>
        </p:nvPicPr>
        <p:blipFill rotWithShape="1">
          <a:blip r:embed="rId3"/>
          <a:srcRect l="-1" r="33025"/>
          <a:stretch/>
        </p:blipFill>
        <p:spPr>
          <a:xfrm>
            <a:off x="812540" y="1880828"/>
            <a:ext cx="9093460" cy="1306716"/>
          </a:xfrm>
          <a:prstGeom prst="rect">
            <a:avLst/>
          </a:prstGeom>
        </p:spPr>
      </p:pic>
      <p:sp>
        <p:nvSpPr>
          <p:cNvPr id="4" name="タイトル 3"/>
          <p:cNvSpPr>
            <a:spLocks noGrp="1"/>
          </p:cNvSpPr>
          <p:nvPr>
            <p:ph type="title"/>
          </p:nvPr>
        </p:nvSpPr>
        <p:spPr>
          <a:noFill/>
        </p:spPr>
        <p:txBody>
          <a:bodyPr/>
          <a:lstStyle/>
          <a:p>
            <a:r>
              <a:rPr lang="ja-JP" altLang="en-US" dirty="0">
                <a:solidFill>
                  <a:schemeClr val="bg1"/>
                </a:solidFill>
              </a:rPr>
              <a:t>補足｜「箇条書きと段落番号」ダイアログボックス</a:t>
            </a:r>
            <a:endParaRPr kumimoji="1" lang="ja-JP" altLang="en-US" dirty="0">
              <a:solidFill>
                <a:schemeClr val="bg1"/>
              </a:solidFill>
            </a:endParaRPr>
          </a:p>
        </p:txBody>
      </p:sp>
      <p:sp>
        <p:nvSpPr>
          <p:cNvPr id="16" name="円/楕円 15"/>
          <p:cNvSpPr/>
          <p:nvPr/>
        </p:nvSpPr>
        <p:spPr bwMode="auto">
          <a:xfrm>
            <a:off x="1193031" y="1844824"/>
            <a:ext cx="795021" cy="795021"/>
          </a:xfrm>
          <a:prstGeom prst="ellipse">
            <a:avLst/>
          </a:prstGeom>
          <a:noFill/>
          <a:ln w="76200">
            <a:solidFill>
              <a:schemeClr val="tx2">
                <a:alpha val="8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rgbClr val="4D4D4D"/>
              </a:solidFill>
              <a:latin typeface="+mn-ea"/>
              <a:cs typeface="メイリオ" pitchFamily="50" charset="-128"/>
            </a:endParaRPr>
          </a:p>
        </p:txBody>
      </p:sp>
      <p:sp>
        <p:nvSpPr>
          <p:cNvPr id="19" name="AutoShape 3"/>
          <p:cNvSpPr>
            <a:spLocks noChangeArrowheads="1"/>
          </p:cNvSpPr>
          <p:nvPr/>
        </p:nvSpPr>
        <p:spPr bwMode="auto">
          <a:xfrm>
            <a:off x="812800" y="1088740"/>
            <a:ext cx="8280399" cy="320088"/>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30000"/>
              </a:lnSpc>
              <a:spcAft>
                <a:spcPts val="1200"/>
              </a:spcAft>
            </a:pPr>
            <a:r>
              <a:rPr lang="ja-JP" altLang="en-US" sz="1600" dirty="0">
                <a:latin typeface="+mn-ea"/>
                <a:cs typeface="メイリオ" pitchFamily="50" charset="-128"/>
              </a:rPr>
              <a:t>「ホーム」タブの「箇条書きと段番号落」を選択する。</a:t>
            </a:r>
          </a:p>
        </p:txBody>
      </p:sp>
      <p:cxnSp>
        <p:nvCxnSpPr>
          <p:cNvPr id="20" name="直線コネクタ 19"/>
          <p:cNvCxnSpPr>
            <a:cxnSpLocks/>
            <a:stCxn id="17" idx="1"/>
            <a:endCxn id="22" idx="3"/>
          </p:cNvCxnSpPr>
          <p:nvPr/>
        </p:nvCxnSpPr>
        <p:spPr>
          <a:xfrm flipH="1" flipV="1">
            <a:off x="4689714" y="4635210"/>
            <a:ext cx="1039821" cy="796773"/>
          </a:xfrm>
          <a:prstGeom prst="line">
            <a:avLst/>
          </a:prstGeom>
          <a:ln w="635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21" name="AutoShape 3"/>
          <p:cNvSpPr>
            <a:spLocks noChangeArrowheads="1"/>
          </p:cNvSpPr>
          <p:nvPr/>
        </p:nvSpPr>
        <p:spPr bwMode="auto">
          <a:xfrm>
            <a:off x="810423" y="6479468"/>
            <a:ext cx="8282776" cy="16004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gn="r">
              <a:lnSpc>
                <a:spcPct val="140000"/>
              </a:lnSpc>
              <a:spcBef>
                <a:spcPct val="0"/>
              </a:spcBef>
            </a:pPr>
            <a:r>
              <a:rPr lang="ja-JP" altLang="en-US" sz="800" dirty="0">
                <a:latin typeface="メイリオ" pitchFamily="50" charset="-128"/>
                <a:ea typeface="メイリオ" pitchFamily="50" charset="-128"/>
                <a:cs typeface="メイリオ" pitchFamily="50" charset="-128"/>
              </a:rPr>
              <a:t>　</a:t>
            </a:r>
            <a:endParaRPr lang="en-US" altLang="ja-JP" sz="800" dirty="0">
              <a:latin typeface="メイリオ" pitchFamily="50" charset="-128"/>
              <a:ea typeface="メイリオ" pitchFamily="50" charset="-128"/>
              <a:cs typeface="メイリオ" pitchFamily="50" charset="-128"/>
            </a:endParaRPr>
          </a:p>
        </p:txBody>
      </p:sp>
      <p:sp>
        <p:nvSpPr>
          <p:cNvPr id="5" name="スライド番号プレースホルダー 4"/>
          <p:cNvSpPr>
            <a:spLocks noGrp="1"/>
          </p:cNvSpPr>
          <p:nvPr>
            <p:ph type="sldNum" sz="quarter" idx="4"/>
          </p:nvPr>
        </p:nvSpPr>
        <p:spPr/>
        <p:txBody>
          <a:bodyPr/>
          <a:lstStyle/>
          <a:p>
            <a:fld id="{FB3508C7-2FE0-4945-9CBD-863E05F850D2}" type="slidenum">
              <a:rPr lang="ja-JP" altLang="en-US" smtClean="0"/>
              <a:pPr/>
              <a:t>22</a:t>
            </a:fld>
            <a:endParaRPr lang="ja-JP" altLang="en-US"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7547" y="2744924"/>
            <a:ext cx="2714625"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円/楕円 17"/>
          <p:cNvSpPr/>
          <p:nvPr/>
        </p:nvSpPr>
        <p:spPr bwMode="auto">
          <a:xfrm>
            <a:off x="5693531" y="2303401"/>
            <a:ext cx="549535" cy="549535"/>
          </a:xfrm>
          <a:prstGeom prst="ellipse">
            <a:avLst/>
          </a:prstGeom>
          <a:noFill/>
          <a:ln w="76200">
            <a:solidFill>
              <a:schemeClr val="tx2">
                <a:alpha val="8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rgbClr val="4D4D4D"/>
              </a:solidFill>
              <a:latin typeface="+mn-ea"/>
              <a:cs typeface="メイリオ" pitchFamily="50" charset="-128"/>
            </a:endParaRPr>
          </a:p>
        </p:txBody>
      </p:sp>
      <p:sp>
        <p:nvSpPr>
          <p:cNvPr id="17" name="AutoShape 3"/>
          <p:cNvSpPr>
            <a:spLocks noChangeArrowheads="1"/>
          </p:cNvSpPr>
          <p:nvPr/>
        </p:nvSpPr>
        <p:spPr bwMode="auto">
          <a:xfrm>
            <a:off x="5729535" y="5202717"/>
            <a:ext cx="2916324" cy="458531"/>
          </a:xfrm>
          <a:prstGeom prst="roundRect">
            <a:avLst>
              <a:gd name="adj" fmla="val 7132"/>
            </a:avLst>
          </a:prstGeom>
          <a:noFill/>
          <a:ln w="76200">
            <a:solidFill>
              <a:schemeClr val="tx2">
                <a:alpha val="80000"/>
              </a:schemeClr>
            </a:solidFill>
          </a:ln>
          <a:effectLst/>
        </p:spPr>
        <p:txBody>
          <a:bodyPr wrap="square" lIns="180000" tIns="72000" rIns="180000" bIns="36000" anchor="ctr" anchorCtr="0">
            <a:noAutofit/>
          </a:bodyPr>
          <a:lstStyle/>
          <a:p>
            <a:pPr algn="ctr">
              <a:lnSpc>
                <a:spcPct val="120000"/>
              </a:lnSpc>
              <a:spcBef>
                <a:spcPct val="0"/>
              </a:spcBef>
            </a:pPr>
            <a:endParaRPr lang="ja-JP" altLang="en-US" dirty="0">
              <a:solidFill>
                <a:schemeClr val="tx2"/>
              </a:solidFill>
              <a:latin typeface="+mn-ea"/>
              <a:cs typeface="メイリオ" pitchFamily="50" charset="-128"/>
            </a:endParaRPr>
          </a:p>
        </p:txBody>
      </p:sp>
      <p:pic>
        <p:nvPicPr>
          <p:cNvPr id="14" name="Picture 2" descr="C:\Users\haruto\Desktop\cursor.png"/>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8249815" y="5387704"/>
            <a:ext cx="586165" cy="547087"/>
          </a:xfrm>
          <a:prstGeom prst="rect">
            <a:avLst/>
          </a:prstGeom>
          <a:noFill/>
          <a:extLst>
            <a:ext uri="{909E8E84-426E-40DD-AFC4-6F175D3DCCD1}">
              <a14:hiddenFill xmlns:a14="http://schemas.microsoft.com/office/drawing/2010/main">
                <a:solidFill>
                  <a:srgbClr val="FFFFFF"/>
                </a:solidFill>
              </a14:hiddenFill>
            </a:ext>
          </a:extLst>
        </p:spPr>
      </p:pic>
      <p:pic>
        <p:nvPicPr>
          <p:cNvPr id="22" name="図 21" descr="スクリーンショット が含まれている画像&#10;&#10;&#10;&#10;自動的に生成された説明">
            <a:extLst>
              <a:ext uri="{FF2B5EF4-FFF2-40B4-BE49-F238E27FC236}">
                <a16:creationId xmlns:a16="http://schemas.microsoft.com/office/drawing/2014/main" id="{1F3BF569-9BAB-F34C-83D1-ED09407085B0}"/>
              </a:ext>
            </a:extLst>
          </p:cNvPr>
          <p:cNvPicPr>
            <a:picLocks noChangeAspect="1"/>
          </p:cNvPicPr>
          <p:nvPr/>
        </p:nvPicPr>
        <p:blipFill>
          <a:blip r:embed="rId6"/>
          <a:stretch>
            <a:fillRect/>
          </a:stretch>
        </p:blipFill>
        <p:spPr>
          <a:xfrm>
            <a:off x="796236" y="3338651"/>
            <a:ext cx="3893478" cy="2593117"/>
          </a:xfrm>
          <a:prstGeom prst="rect">
            <a:avLst/>
          </a:prstGeom>
        </p:spPr>
      </p:pic>
    </p:spTree>
    <p:extLst>
      <p:ext uri="{BB962C8B-B14F-4D97-AF65-F5344CB8AC3E}">
        <p14:creationId xmlns:p14="http://schemas.microsoft.com/office/powerpoint/2010/main" val="360332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F7E2145-D53D-4B2C-9A05-9D398D943761}"/>
              </a:ext>
            </a:extLst>
          </p:cNvPr>
          <p:cNvSpPr>
            <a:spLocks noGrp="1"/>
          </p:cNvSpPr>
          <p:nvPr>
            <p:ph type="sldNum" sz="quarter" idx="11"/>
          </p:nvPr>
        </p:nvSpPr>
        <p:spPr/>
        <p:txBody>
          <a:bodyPr/>
          <a:lstStyle/>
          <a:p>
            <a:fld id="{FB3508C7-2FE0-4945-9CBD-863E05F850D2}" type="slidenum">
              <a:rPr lang="ja-JP" altLang="en-US" smtClean="0"/>
              <a:pPr/>
              <a:t>23</a:t>
            </a:fld>
            <a:endParaRPr lang="ja-JP" altLang="en-US" dirty="0"/>
          </a:p>
        </p:txBody>
      </p:sp>
      <p:sp>
        <p:nvSpPr>
          <p:cNvPr id="5" name="タイトル 4">
            <a:extLst>
              <a:ext uri="{FF2B5EF4-FFF2-40B4-BE49-F238E27FC236}">
                <a16:creationId xmlns:a16="http://schemas.microsoft.com/office/drawing/2014/main" id="{ACE73A8B-75C7-4825-A12E-D80A85A86713}"/>
              </a:ext>
            </a:extLst>
          </p:cNvPr>
          <p:cNvSpPr>
            <a:spLocks noGrp="1"/>
          </p:cNvSpPr>
          <p:nvPr>
            <p:ph type="title"/>
          </p:nvPr>
        </p:nvSpPr>
        <p:spPr/>
        <p:txBody>
          <a:bodyPr/>
          <a:lstStyle/>
          <a:p>
            <a:r>
              <a:rPr lang="ja-JP" altLang="en-US" dirty="0"/>
              <a:t>「行間」を調節すると、文は読みやすくなる</a:t>
            </a:r>
          </a:p>
        </p:txBody>
      </p:sp>
      <p:sp>
        <p:nvSpPr>
          <p:cNvPr id="6" name="AutoShape 3">
            <a:extLst>
              <a:ext uri="{FF2B5EF4-FFF2-40B4-BE49-F238E27FC236}">
                <a16:creationId xmlns:a16="http://schemas.microsoft.com/office/drawing/2014/main" id="{118E47B9-E936-49B0-B59A-647AE6E279AB}"/>
              </a:ext>
            </a:extLst>
          </p:cNvPr>
          <p:cNvSpPr>
            <a:spLocks noChangeArrowheads="1"/>
          </p:cNvSpPr>
          <p:nvPr/>
        </p:nvSpPr>
        <p:spPr bwMode="auto">
          <a:xfrm>
            <a:off x="812800" y="971087"/>
            <a:ext cx="8280399" cy="62170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30000"/>
              </a:lnSpc>
            </a:pPr>
            <a:r>
              <a:rPr lang="ja-JP" altLang="en-US" sz="1600" dirty="0">
                <a:latin typeface="+mn-ea"/>
                <a:cs typeface="メイリオ" pitchFamily="50" charset="-128"/>
              </a:rPr>
              <a:t>行と行の間には適度なスペース（行間）を確保する。</a:t>
            </a:r>
            <a:br>
              <a:rPr lang="en-US" altLang="ja-JP" sz="1600" dirty="0">
                <a:latin typeface="+mn-ea"/>
                <a:cs typeface="メイリオ" pitchFamily="50" charset="-128"/>
              </a:rPr>
            </a:br>
            <a:r>
              <a:rPr lang="ja-JP" altLang="en-US" sz="1600" dirty="0">
                <a:latin typeface="+mn-ea"/>
                <a:cs typeface="メイリオ" pitchFamily="50" charset="-128"/>
              </a:rPr>
              <a:t>行間によって行を目で追いやすくなり、文が見やすくなる。</a:t>
            </a:r>
            <a:endParaRPr lang="en-US" altLang="ja-JP" sz="1600" dirty="0">
              <a:latin typeface="+mn-ea"/>
              <a:cs typeface="メイリオ" pitchFamily="50" charset="-128"/>
            </a:endParaRPr>
          </a:p>
        </p:txBody>
      </p:sp>
      <p:sp>
        <p:nvSpPr>
          <p:cNvPr id="7" name="AutoShape 3">
            <a:extLst>
              <a:ext uri="{FF2B5EF4-FFF2-40B4-BE49-F238E27FC236}">
                <a16:creationId xmlns:a16="http://schemas.microsoft.com/office/drawing/2014/main" id="{ED8600F5-E3E0-4CAA-9F3D-558FC5243999}"/>
              </a:ext>
            </a:extLst>
          </p:cNvPr>
          <p:cNvSpPr>
            <a:spLocks noChangeArrowheads="1"/>
          </p:cNvSpPr>
          <p:nvPr/>
        </p:nvSpPr>
        <p:spPr bwMode="auto">
          <a:xfrm>
            <a:off x="1575824" y="1887396"/>
            <a:ext cx="2326293" cy="339596"/>
          </a:xfrm>
          <a:prstGeom prst="roundRect">
            <a:avLst>
              <a:gd name="adj" fmla="val 0"/>
            </a:avLst>
          </a:prstGeom>
          <a:solidFill>
            <a:schemeClr val="tx1"/>
          </a:solidFill>
          <a:ln w="6350">
            <a:noFill/>
          </a:ln>
          <a:effectLst/>
        </p:spPr>
        <p:txBody>
          <a:bodyPr wrap="square" lIns="108000" tIns="72000" rIns="108000" bIns="54000" anchor="ctr" anchorCtr="0">
            <a:spAutoFit/>
          </a:bodyPr>
          <a:lstStyle/>
          <a:p>
            <a:pPr algn="ctr">
              <a:lnSpc>
                <a:spcPct val="120000"/>
              </a:lnSpc>
              <a:spcBef>
                <a:spcPct val="0"/>
              </a:spcBef>
            </a:pPr>
            <a:r>
              <a:rPr lang="ja-JP" altLang="en-US" sz="1200" dirty="0">
                <a:solidFill>
                  <a:schemeClr val="bg1"/>
                </a:solidFill>
                <a:latin typeface="+mj-ea"/>
                <a:ea typeface="+mj-ea"/>
                <a:cs typeface="メイリオ" pitchFamily="50" charset="-128"/>
              </a:rPr>
              <a:t>行間が過剰に詰まった文</a:t>
            </a:r>
          </a:p>
        </p:txBody>
      </p:sp>
      <p:sp>
        <p:nvSpPr>
          <p:cNvPr id="8" name="AutoShape 3">
            <a:extLst>
              <a:ext uri="{FF2B5EF4-FFF2-40B4-BE49-F238E27FC236}">
                <a16:creationId xmlns:a16="http://schemas.microsoft.com/office/drawing/2014/main" id="{C914C07D-DBD9-49B1-A9D1-F62495B9F5BA}"/>
              </a:ext>
            </a:extLst>
          </p:cNvPr>
          <p:cNvSpPr>
            <a:spLocks noChangeArrowheads="1"/>
          </p:cNvSpPr>
          <p:nvPr/>
        </p:nvSpPr>
        <p:spPr bwMode="auto">
          <a:xfrm>
            <a:off x="6009991" y="1887396"/>
            <a:ext cx="2326293" cy="339596"/>
          </a:xfrm>
          <a:prstGeom prst="roundRect">
            <a:avLst>
              <a:gd name="adj" fmla="val 0"/>
            </a:avLst>
          </a:prstGeom>
          <a:solidFill>
            <a:schemeClr val="tx1"/>
          </a:solidFill>
          <a:ln w="6350">
            <a:noFill/>
          </a:ln>
          <a:effectLst/>
        </p:spPr>
        <p:txBody>
          <a:bodyPr wrap="square" lIns="108000" tIns="72000" rIns="108000" bIns="54000" anchor="ctr" anchorCtr="0">
            <a:spAutoFit/>
          </a:bodyPr>
          <a:lstStyle/>
          <a:p>
            <a:pPr algn="ctr">
              <a:lnSpc>
                <a:spcPct val="120000"/>
              </a:lnSpc>
              <a:spcBef>
                <a:spcPct val="0"/>
              </a:spcBef>
            </a:pPr>
            <a:r>
              <a:rPr lang="ja-JP" altLang="en-US" sz="1200" dirty="0">
                <a:solidFill>
                  <a:schemeClr val="bg1"/>
                </a:solidFill>
                <a:latin typeface="+mj-ea"/>
                <a:ea typeface="+mj-ea"/>
                <a:cs typeface="メイリオ" pitchFamily="50" charset="-128"/>
              </a:rPr>
              <a:t>適度な行間が確保された文</a:t>
            </a:r>
          </a:p>
        </p:txBody>
      </p:sp>
      <p:sp>
        <p:nvSpPr>
          <p:cNvPr id="9" name="AutoShape 3">
            <a:extLst>
              <a:ext uri="{FF2B5EF4-FFF2-40B4-BE49-F238E27FC236}">
                <a16:creationId xmlns:a16="http://schemas.microsoft.com/office/drawing/2014/main" id="{BE622DFE-F9CA-4838-BBDC-D4AEC3927BCA}"/>
              </a:ext>
            </a:extLst>
          </p:cNvPr>
          <p:cNvSpPr>
            <a:spLocks noChangeArrowheads="1"/>
          </p:cNvSpPr>
          <p:nvPr/>
        </p:nvSpPr>
        <p:spPr bwMode="auto">
          <a:xfrm>
            <a:off x="812540" y="2525593"/>
            <a:ext cx="3852862" cy="2540247"/>
          </a:xfrm>
          <a:prstGeom prst="roundRect">
            <a:avLst>
              <a:gd name="adj" fmla="val 0"/>
            </a:avLst>
          </a:prstGeom>
          <a:noFill/>
          <a:ln w="6350">
            <a:solidFill>
              <a:schemeClr val="tx1">
                <a:lumMod val="50000"/>
                <a:lumOff val="50000"/>
              </a:schemeClr>
            </a:solidFill>
          </a:ln>
          <a:effectLst/>
        </p:spPr>
        <p:txBody>
          <a:bodyPr wrap="square" lIns="288000" tIns="252000" rIns="288000" bIns="252000" anchor="t" anchorCtr="0">
            <a:spAutoFit/>
          </a:bodyPr>
          <a:lstStyle/>
          <a:p>
            <a:pPr lvl="0"/>
            <a:r>
              <a:rPr lang="ja-JP" altLang="en-US" sz="1800" b="1" dirty="0">
                <a:latin typeface="+mj-ea"/>
                <a:ea typeface="+mj-ea"/>
                <a:cs typeface="メイリオ" pitchFamily="50" charset="-128"/>
              </a:rPr>
              <a:t>職種・役職</a:t>
            </a:r>
            <a:endParaRPr lang="en-US" altLang="ja-JP" sz="1800" b="1" dirty="0">
              <a:latin typeface="+mj-ea"/>
              <a:ea typeface="+mj-ea"/>
              <a:cs typeface="メイリオ" pitchFamily="50" charset="-128"/>
            </a:endParaRPr>
          </a:p>
          <a:p>
            <a:pPr lvl="0" algn="just"/>
            <a:r>
              <a:rPr lang="ja-JP" altLang="en-US" sz="1200" dirty="0">
                <a:latin typeface="+mn-ea"/>
                <a:cs typeface="メイリオ" pitchFamily="50" charset="-128"/>
              </a:rPr>
              <a:t>本企画における直近のターゲットは「営業部門の担当者」とする。まずは既存で取引実績の多い営業担当者を中心に実績を積み上げ、次いで部長・役員クラスといった「契約や売り上げに直結する裁量権」を持った役職者にアプローチする。</a:t>
            </a:r>
          </a:p>
          <a:p>
            <a:pPr lvl="0"/>
            <a:r>
              <a:rPr lang="ja-JP" altLang="en-US" sz="1800" b="1" dirty="0">
                <a:latin typeface="+mj-ea"/>
                <a:ea typeface="+mj-ea"/>
                <a:cs typeface="メイリオ" pitchFamily="50" charset="-128"/>
              </a:rPr>
              <a:t>課題に対する検討の進捗度</a:t>
            </a:r>
            <a:endParaRPr lang="en-US" altLang="ja-JP" sz="1800" b="1" dirty="0">
              <a:latin typeface="+mj-ea"/>
              <a:ea typeface="+mj-ea"/>
              <a:cs typeface="メイリオ" pitchFamily="50" charset="-128"/>
            </a:endParaRPr>
          </a:p>
          <a:p>
            <a:pPr lvl="0" algn="just"/>
            <a:r>
              <a:rPr lang="ja-JP" altLang="en-US" sz="1200" dirty="0">
                <a:latin typeface="+mn-ea"/>
                <a:cs typeface="メイリオ" pitchFamily="50" charset="-128"/>
              </a:rPr>
              <a:t>ターゲットの本課題に対する検討の進捗度としては下記「</a:t>
            </a:r>
            <a:r>
              <a:rPr lang="en-US" altLang="ja-JP" sz="1200" dirty="0">
                <a:latin typeface="+mn-ea"/>
                <a:cs typeface="メイリオ" pitchFamily="50" charset="-128"/>
              </a:rPr>
              <a:t>2</a:t>
            </a:r>
            <a:r>
              <a:rPr lang="ja-JP" altLang="en-US" sz="1200" dirty="0">
                <a:latin typeface="+mn-ea"/>
                <a:cs typeface="メイリオ" pitchFamily="50" charset="-128"/>
              </a:rPr>
              <a:t>」のレベルを想定</a:t>
            </a:r>
            <a:r>
              <a:rPr lang="en-US" altLang="ja-JP" sz="1200" dirty="0">
                <a:latin typeface="+mn-ea"/>
                <a:cs typeface="メイリオ" pitchFamily="50" charset="-128"/>
              </a:rPr>
              <a:t>…</a:t>
            </a:r>
          </a:p>
        </p:txBody>
      </p:sp>
      <p:sp>
        <p:nvSpPr>
          <p:cNvPr id="10" name="AutoShape 3">
            <a:extLst>
              <a:ext uri="{FF2B5EF4-FFF2-40B4-BE49-F238E27FC236}">
                <a16:creationId xmlns:a16="http://schemas.microsoft.com/office/drawing/2014/main" id="{9ADD5FBF-CFE3-4605-B606-283868488D28}"/>
              </a:ext>
            </a:extLst>
          </p:cNvPr>
          <p:cNvSpPr>
            <a:spLocks noChangeArrowheads="1"/>
          </p:cNvSpPr>
          <p:nvPr/>
        </p:nvSpPr>
        <p:spPr bwMode="auto">
          <a:xfrm>
            <a:off x="5240911" y="2525592"/>
            <a:ext cx="3852860" cy="3465116"/>
          </a:xfrm>
          <a:prstGeom prst="roundRect">
            <a:avLst>
              <a:gd name="adj" fmla="val 0"/>
            </a:avLst>
          </a:prstGeom>
          <a:noFill/>
          <a:ln w="6350">
            <a:solidFill>
              <a:schemeClr val="tx1">
                <a:lumMod val="50000"/>
                <a:lumOff val="50000"/>
              </a:schemeClr>
            </a:solidFill>
          </a:ln>
          <a:effectLst/>
        </p:spPr>
        <p:txBody>
          <a:bodyPr wrap="square" lIns="288000" tIns="252000" rIns="288000" bIns="252000" anchor="t" anchorCtr="0">
            <a:spAutoFit/>
          </a:bodyPr>
          <a:lstStyle/>
          <a:p>
            <a:pPr lvl="0">
              <a:lnSpc>
                <a:spcPct val="120000"/>
              </a:lnSpc>
              <a:spcBef>
                <a:spcPts val="2400"/>
              </a:spcBef>
              <a:spcAft>
                <a:spcPts val="600"/>
              </a:spcAft>
            </a:pPr>
            <a:r>
              <a:rPr lang="ja-JP" altLang="en-US" sz="1800" b="1" dirty="0">
                <a:latin typeface="+mj-ea"/>
                <a:ea typeface="+mj-ea"/>
                <a:cs typeface="メイリオ" pitchFamily="50" charset="-128"/>
              </a:rPr>
              <a:t>職種・役職</a:t>
            </a:r>
            <a:endParaRPr lang="en-US" altLang="ja-JP" sz="1800" b="1" dirty="0">
              <a:latin typeface="+mj-ea"/>
              <a:ea typeface="+mj-ea"/>
              <a:cs typeface="メイリオ" pitchFamily="50" charset="-128"/>
            </a:endParaRPr>
          </a:p>
          <a:p>
            <a:pPr lvl="0" algn="just">
              <a:lnSpc>
                <a:spcPct val="130000"/>
              </a:lnSpc>
            </a:pPr>
            <a:r>
              <a:rPr lang="ja-JP" altLang="en-US" sz="1200" dirty="0">
                <a:latin typeface="+mn-ea"/>
                <a:cs typeface="メイリオ" pitchFamily="50" charset="-128"/>
              </a:rPr>
              <a:t>本企画における直近のターゲットは「営業部門の担当者」とする。まずは既存で取引実績の多い営業担当者を中心に実績を積み上げ、次いで部長・役員クラスといった「契約や売り上げに直結する裁量権」を持った役職者にアプローチする。</a:t>
            </a:r>
          </a:p>
          <a:p>
            <a:pPr lvl="0">
              <a:lnSpc>
                <a:spcPct val="120000"/>
              </a:lnSpc>
              <a:spcBef>
                <a:spcPts val="1800"/>
              </a:spcBef>
              <a:spcAft>
                <a:spcPts val="600"/>
              </a:spcAft>
            </a:pPr>
            <a:r>
              <a:rPr lang="ja-JP" altLang="en-US" sz="1800" b="1" dirty="0">
                <a:latin typeface="+mj-ea"/>
                <a:ea typeface="+mj-ea"/>
                <a:cs typeface="メイリオ" pitchFamily="50" charset="-128"/>
              </a:rPr>
              <a:t>課題に対する検討の進捗度</a:t>
            </a:r>
            <a:endParaRPr lang="en-US" altLang="ja-JP" sz="1800" b="1" dirty="0">
              <a:latin typeface="+mj-ea"/>
              <a:ea typeface="+mj-ea"/>
              <a:cs typeface="メイリオ" pitchFamily="50" charset="-128"/>
            </a:endParaRPr>
          </a:p>
          <a:p>
            <a:pPr lvl="0" algn="just">
              <a:lnSpc>
                <a:spcPct val="130000"/>
              </a:lnSpc>
            </a:pPr>
            <a:r>
              <a:rPr lang="ja-JP" altLang="en-US" sz="1200" dirty="0">
                <a:latin typeface="+mn-ea"/>
                <a:cs typeface="メイリオ" pitchFamily="50" charset="-128"/>
              </a:rPr>
              <a:t>ターゲットの本課題に対する検討の進捗度としては下記「</a:t>
            </a:r>
            <a:r>
              <a:rPr lang="en-US" altLang="ja-JP" sz="1200" dirty="0">
                <a:latin typeface="+mn-ea"/>
                <a:cs typeface="メイリオ" pitchFamily="50" charset="-128"/>
              </a:rPr>
              <a:t>2</a:t>
            </a:r>
            <a:r>
              <a:rPr lang="ja-JP" altLang="en-US" sz="1200" dirty="0">
                <a:latin typeface="+mn-ea"/>
                <a:cs typeface="メイリオ" pitchFamily="50" charset="-128"/>
              </a:rPr>
              <a:t>」のレベルを想定</a:t>
            </a:r>
            <a:r>
              <a:rPr lang="en-US" altLang="ja-JP" sz="1200" dirty="0">
                <a:latin typeface="+mn-ea"/>
                <a:cs typeface="メイリオ" pitchFamily="50" charset="-128"/>
              </a:rPr>
              <a:t>…</a:t>
            </a:r>
          </a:p>
        </p:txBody>
      </p:sp>
      <p:pic>
        <p:nvPicPr>
          <p:cNvPr id="2" name="グラフィックス 1">
            <a:extLst>
              <a:ext uri="{FF2B5EF4-FFF2-40B4-BE49-F238E27FC236}">
                <a16:creationId xmlns:a16="http://schemas.microsoft.com/office/drawing/2014/main" id="{689DB162-BB0A-D312-E110-540B91F5D35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62572" y="2326553"/>
            <a:ext cx="406800" cy="406800"/>
          </a:xfrm>
          <a:prstGeom prst="rect">
            <a:avLst/>
          </a:prstGeom>
        </p:spPr>
      </p:pic>
      <p:pic>
        <p:nvPicPr>
          <p:cNvPr id="14" name="グラフィックス 13">
            <a:extLst>
              <a:ext uri="{FF2B5EF4-FFF2-40B4-BE49-F238E27FC236}">
                <a16:creationId xmlns:a16="http://schemas.microsoft.com/office/drawing/2014/main" id="{937FDE03-221D-5436-34DD-FAC1B3CA51F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903207" y="2323348"/>
            <a:ext cx="406800" cy="406800"/>
          </a:xfrm>
          <a:prstGeom prst="rect">
            <a:avLst/>
          </a:prstGeom>
        </p:spPr>
      </p:pic>
    </p:spTree>
    <p:extLst>
      <p:ext uri="{BB962C8B-B14F-4D97-AF65-F5344CB8AC3E}">
        <p14:creationId xmlns:p14="http://schemas.microsoft.com/office/powerpoint/2010/main" val="2472459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9DCC7678-7C41-44CA-9F49-906ECFA0B2F7}"/>
              </a:ext>
            </a:extLst>
          </p:cNvPr>
          <p:cNvSpPr>
            <a:spLocks noGrp="1"/>
          </p:cNvSpPr>
          <p:nvPr>
            <p:ph type="sldNum" sz="quarter" idx="11"/>
          </p:nvPr>
        </p:nvSpPr>
        <p:spPr/>
        <p:txBody>
          <a:bodyPr/>
          <a:lstStyle/>
          <a:p>
            <a:fld id="{FB3508C7-2FE0-4945-9CBD-863E05F850D2}" type="slidenum">
              <a:rPr lang="ja-JP" altLang="en-US" smtClean="0"/>
              <a:pPr/>
              <a:t>24</a:t>
            </a:fld>
            <a:endParaRPr lang="ja-JP" altLang="en-US" dirty="0"/>
          </a:p>
        </p:txBody>
      </p:sp>
      <p:sp>
        <p:nvSpPr>
          <p:cNvPr id="4" name="タイトル 3">
            <a:extLst>
              <a:ext uri="{FF2B5EF4-FFF2-40B4-BE49-F238E27FC236}">
                <a16:creationId xmlns:a16="http://schemas.microsoft.com/office/drawing/2014/main" id="{9BB795BB-7F23-4137-B379-923AB1D47108}"/>
              </a:ext>
            </a:extLst>
          </p:cNvPr>
          <p:cNvSpPr>
            <a:spLocks noGrp="1"/>
          </p:cNvSpPr>
          <p:nvPr>
            <p:ph type="title"/>
          </p:nvPr>
        </p:nvSpPr>
        <p:spPr/>
        <p:txBody>
          <a:bodyPr/>
          <a:lstStyle/>
          <a:p>
            <a:r>
              <a:rPr kumimoji="1" lang="ja-JP" altLang="en-US" dirty="0"/>
              <a:t>行間の設定方法</a:t>
            </a:r>
          </a:p>
        </p:txBody>
      </p:sp>
      <p:pic>
        <p:nvPicPr>
          <p:cNvPr id="5" name="図 4" descr="グラフィカル ユーザー インターフェイス, アプリケーション&#10;&#10;自動的に生成された説明">
            <a:extLst>
              <a:ext uri="{FF2B5EF4-FFF2-40B4-BE49-F238E27FC236}">
                <a16:creationId xmlns:a16="http://schemas.microsoft.com/office/drawing/2014/main" id="{528BA231-1451-46BE-BBC6-4C68EDA893DB}"/>
              </a:ext>
            </a:extLst>
          </p:cNvPr>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812801" y="1880828"/>
            <a:ext cx="8280400" cy="1314000"/>
          </a:xfrm>
          <a:prstGeom prst="rect">
            <a:avLst/>
          </a:prstGeom>
          <a:ln w="6350">
            <a:solidFill>
              <a:schemeClr val="tx1">
                <a:lumMod val="60000"/>
                <a:lumOff val="40000"/>
              </a:schemeClr>
            </a:solidFill>
          </a:ln>
        </p:spPr>
      </p:pic>
      <p:pic>
        <p:nvPicPr>
          <p:cNvPr id="6" name="図 5">
            <a:extLst>
              <a:ext uri="{FF2B5EF4-FFF2-40B4-BE49-F238E27FC236}">
                <a16:creationId xmlns:a16="http://schemas.microsoft.com/office/drawing/2014/main" id="{EFF2AC7F-5C65-4B62-9B63-C055EC28F2E5}"/>
              </a:ext>
            </a:extLst>
          </p:cNvPr>
          <p:cNvPicPr>
            <a:picLocks noChangeAspect="1"/>
          </p:cNvPicPr>
          <p:nvPr/>
        </p:nvPicPr>
        <p:blipFill>
          <a:blip r:embed="rId3"/>
          <a:stretch>
            <a:fillRect/>
          </a:stretch>
        </p:blipFill>
        <p:spPr>
          <a:xfrm>
            <a:off x="6829474" y="2495488"/>
            <a:ext cx="1201842" cy="1333657"/>
          </a:xfrm>
          <a:prstGeom prst="rect">
            <a:avLst/>
          </a:prstGeom>
        </p:spPr>
      </p:pic>
      <p:sp>
        <p:nvSpPr>
          <p:cNvPr id="7" name="AutoShape 3">
            <a:extLst>
              <a:ext uri="{FF2B5EF4-FFF2-40B4-BE49-F238E27FC236}">
                <a16:creationId xmlns:a16="http://schemas.microsoft.com/office/drawing/2014/main" id="{ADC674ED-55CB-4B92-A5AD-25FD0F9115B9}"/>
              </a:ext>
            </a:extLst>
          </p:cNvPr>
          <p:cNvSpPr>
            <a:spLocks noChangeArrowheads="1"/>
          </p:cNvSpPr>
          <p:nvPr/>
        </p:nvSpPr>
        <p:spPr bwMode="auto">
          <a:xfrm>
            <a:off x="6825208" y="3572164"/>
            <a:ext cx="1201841" cy="242756"/>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cxnSp>
        <p:nvCxnSpPr>
          <p:cNvPr id="8" name="直線コネクタ 7">
            <a:extLst>
              <a:ext uri="{FF2B5EF4-FFF2-40B4-BE49-F238E27FC236}">
                <a16:creationId xmlns:a16="http://schemas.microsoft.com/office/drawing/2014/main" id="{A18617FD-2B75-4F27-8BAF-910FB44A9B07}"/>
              </a:ext>
            </a:extLst>
          </p:cNvPr>
          <p:cNvCxnSpPr>
            <a:cxnSpLocks/>
          </p:cNvCxnSpPr>
          <p:nvPr/>
        </p:nvCxnSpPr>
        <p:spPr>
          <a:xfrm flipH="1">
            <a:off x="6473526" y="3683620"/>
            <a:ext cx="351683" cy="351681"/>
          </a:xfrm>
          <a:prstGeom prst="line">
            <a:avLst/>
          </a:prstGeom>
          <a:ln w="28575" cap="flat">
            <a:solidFill>
              <a:schemeClr val="accent3"/>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9" name="AutoShape 3">
            <a:extLst>
              <a:ext uri="{FF2B5EF4-FFF2-40B4-BE49-F238E27FC236}">
                <a16:creationId xmlns:a16="http://schemas.microsoft.com/office/drawing/2014/main" id="{96A3D8FC-ABED-45C1-9DDE-0D4A0794F203}"/>
              </a:ext>
            </a:extLst>
          </p:cNvPr>
          <p:cNvSpPr>
            <a:spLocks noChangeArrowheads="1"/>
          </p:cNvSpPr>
          <p:nvPr/>
        </p:nvSpPr>
        <p:spPr bwMode="auto">
          <a:xfrm>
            <a:off x="7511638" y="4135272"/>
            <a:ext cx="1689834" cy="43396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228600" lvl="0" indent="-228600">
              <a:lnSpc>
                <a:spcPct val="120000"/>
              </a:lnSpc>
              <a:buFont typeface="+mj-lt"/>
              <a:buAutoNum type="arabicPeriod" startAt="3"/>
            </a:pPr>
            <a:r>
              <a:rPr lang="ja-JP" altLang="en-US" sz="1200" dirty="0">
                <a:latin typeface="+mn-ea"/>
                <a:cs typeface="メイリオ" pitchFamily="50" charset="-128"/>
              </a:rPr>
              <a:t>行間のオプションを選択</a:t>
            </a:r>
            <a:endParaRPr lang="en-US" altLang="ja-JP" sz="1200" dirty="0">
              <a:latin typeface="+mn-ea"/>
              <a:cs typeface="メイリオ" pitchFamily="50" charset="-128"/>
            </a:endParaRPr>
          </a:p>
        </p:txBody>
      </p:sp>
      <p:cxnSp>
        <p:nvCxnSpPr>
          <p:cNvPr id="10" name="直線コネクタ 9">
            <a:extLst>
              <a:ext uri="{FF2B5EF4-FFF2-40B4-BE49-F238E27FC236}">
                <a16:creationId xmlns:a16="http://schemas.microsoft.com/office/drawing/2014/main" id="{C3073ED7-A023-4D05-9B93-0BDBBCD1689B}"/>
              </a:ext>
            </a:extLst>
          </p:cNvPr>
          <p:cNvCxnSpPr>
            <a:cxnSpLocks/>
          </p:cNvCxnSpPr>
          <p:nvPr/>
        </p:nvCxnSpPr>
        <p:spPr>
          <a:xfrm>
            <a:off x="7774571" y="3836910"/>
            <a:ext cx="0" cy="242754"/>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1" name="AutoShape 3">
            <a:extLst>
              <a:ext uri="{FF2B5EF4-FFF2-40B4-BE49-F238E27FC236}">
                <a16:creationId xmlns:a16="http://schemas.microsoft.com/office/drawing/2014/main" id="{DCF496F1-E597-49ED-B3A2-036AE5902484}"/>
              </a:ext>
            </a:extLst>
          </p:cNvPr>
          <p:cNvSpPr>
            <a:spLocks noChangeArrowheads="1"/>
          </p:cNvSpPr>
          <p:nvPr/>
        </p:nvSpPr>
        <p:spPr bwMode="auto">
          <a:xfrm>
            <a:off x="6573180" y="2498448"/>
            <a:ext cx="252028" cy="245575"/>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pic>
        <p:nvPicPr>
          <p:cNvPr id="12" name="図 11" descr="スクリーンショット が含まれている画像&#10;&#10;&#10;&#10;自動的に生成された説明">
            <a:extLst>
              <a:ext uri="{FF2B5EF4-FFF2-40B4-BE49-F238E27FC236}">
                <a16:creationId xmlns:a16="http://schemas.microsoft.com/office/drawing/2014/main" id="{43799F8E-2CA1-42D8-8CF2-774871F35215}"/>
              </a:ext>
            </a:extLst>
          </p:cNvPr>
          <p:cNvPicPr>
            <a:picLocks noChangeAspect="1"/>
          </p:cNvPicPr>
          <p:nvPr/>
        </p:nvPicPr>
        <p:blipFill>
          <a:blip r:embed="rId4"/>
          <a:stretch>
            <a:fillRect/>
          </a:stretch>
        </p:blipFill>
        <p:spPr>
          <a:xfrm>
            <a:off x="2667135" y="4035301"/>
            <a:ext cx="4590121" cy="2171421"/>
          </a:xfrm>
          <a:prstGeom prst="rect">
            <a:avLst/>
          </a:prstGeom>
        </p:spPr>
      </p:pic>
      <p:cxnSp>
        <p:nvCxnSpPr>
          <p:cNvPr id="13" name="直線コネクタ 12">
            <a:extLst>
              <a:ext uri="{FF2B5EF4-FFF2-40B4-BE49-F238E27FC236}">
                <a16:creationId xmlns:a16="http://schemas.microsoft.com/office/drawing/2014/main" id="{2263D17D-F5BB-4FDA-83D2-C05ED7DD9651}"/>
              </a:ext>
            </a:extLst>
          </p:cNvPr>
          <p:cNvCxnSpPr>
            <a:cxnSpLocks/>
          </p:cNvCxnSpPr>
          <p:nvPr/>
        </p:nvCxnSpPr>
        <p:spPr>
          <a:xfrm flipV="1">
            <a:off x="6789204" y="5535034"/>
            <a:ext cx="756084" cy="1"/>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3031FCA4-882B-4161-AF11-24E4A58CC26A}"/>
              </a:ext>
            </a:extLst>
          </p:cNvPr>
          <p:cNvCxnSpPr>
            <a:cxnSpLocks/>
          </p:cNvCxnSpPr>
          <p:nvPr/>
        </p:nvCxnSpPr>
        <p:spPr>
          <a:xfrm>
            <a:off x="2379103" y="5700862"/>
            <a:ext cx="676076" cy="1"/>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id="{9C480D3D-BCAE-49F9-BA5B-931FD56644DA}"/>
              </a:ext>
            </a:extLst>
          </p:cNvPr>
          <p:cNvSpPr>
            <a:spLocks noChangeArrowheads="1"/>
          </p:cNvSpPr>
          <p:nvPr/>
        </p:nvSpPr>
        <p:spPr bwMode="auto">
          <a:xfrm>
            <a:off x="4484948" y="5427033"/>
            <a:ext cx="2304256" cy="216000"/>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sp>
        <p:nvSpPr>
          <p:cNvPr id="16" name="AutoShape 3">
            <a:extLst>
              <a:ext uri="{FF2B5EF4-FFF2-40B4-BE49-F238E27FC236}">
                <a16:creationId xmlns:a16="http://schemas.microsoft.com/office/drawing/2014/main" id="{7BA1ED12-769B-4291-9A06-F21D20DE0494}"/>
              </a:ext>
            </a:extLst>
          </p:cNvPr>
          <p:cNvSpPr>
            <a:spLocks noChangeArrowheads="1"/>
          </p:cNvSpPr>
          <p:nvPr/>
        </p:nvSpPr>
        <p:spPr bwMode="auto">
          <a:xfrm>
            <a:off x="3055179" y="5592862"/>
            <a:ext cx="1368152" cy="216000"/>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sp>
        <p:nvSpPr>
          <p:cNvPr id="17" name="AutoShape 3">
            <a:extLst>
              <a:ext uri="{FF2B5EF4-FFF2-40B4-BE49-F238E27FC236}">
                <a16:creationId xmlns:a16="http://schemas.microsoft.com/office/drawing/2014/main" id="{4B0481C2-EF8B-43B4-AE21-71722EA686F4}"/>
              </a:ext>
            </a:extLst>
          </p:cNvPr>
          <p:cNvSpPr>
            <a:spLocks noChangeArrowheads="1"/>
          </p:cNvSpPr>
          <p:nvPr/>
        </p:nvSpPr>
        <p:spPr bwMode="auto">
          <a:xfrm>
            <a:off x="7649300" y="4905164"/>
            <a:ext cx="1201842" cy="134267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20000"/>
              </a:lnSpc>
              <a:spcAft>
                <a:spcPts val="600"/>
              </a:spcAft>
            </a:pPr>
            <a:r>
              <a:rPr lang="ja-JP" altLang="en-US" sz="1400" b="1" dirty="0">
                <a:latin typeface="+mn-ea"/>
                <a:cs typeface="メイリオ" pitchFamily="50" charset="-128"/>
              </a:rPr>
              <a:t>行間／間隔</a:t>
            </a:r>
            <a:endParaRPr lang="en-US" altLang="ja-JP" sz="1400" b="1" dirty="0">
              <a:latin typeface="+mn-ea"/>
              <a:cs typeface="メイリオ" pitchFamily="50" charset="-128"/>
            </a:endParaRPr>
          </a:p>
          <a:p>
            <a:pPr marL="171450" lvl="0" indent="-171450" algn="just">
              <a:lnSpc>
                <a:spcPct val="120000"/>
              </a:lnSpc>
              <a:buFont typeface="メイリオ" panose="020B0604030504040204" pitchFamily="50" charset="-128"/>
              <a:buChar char="✱"/>
            </a:pPr>
            <a:r>
              <a:rPr lang="ja-JP" altLang="en-US" sz="1100" dirty="0">
                <a:latin typeface="+mn-ea"/>
                <a:cs typeface="メイリオ" pitchFamily="50" charset="-128"/>
              </a:rPr>
              <a:t>行間には「倍数」を選択。</a:t>
            </a:r>
            <a:br>
              <a:rPr lang="en-US" altLang="ja-JP" sz="1100" dirty="0">
                <a:latin typeface="+mn-ea"/>
                <a:cs typeface="メイリオ" pitchFamily="50" charset="-128"/>
              </a:rPr>
            </a:br>
            <a:r>
              <a:rPr lang="ja-JP" altLang="en-US" sz="1100" dirty="0">
                <a:latin typeface="+mn-ea"/>
                <a:cs typeface="メイリオ" pitchFamily="50" charset="-128"/>
              </a:rPr>
              <a:t>間隔は「</a:t>
            </a:r>
            <a:r>
              <a:rPr lang="en-US" altLang="ja-JP" sz="1100" dirty="0">
                <a:latin typeface="+mn-ea"/>
                <a:cs typeface="メイリオ" pitchFamily="50" charset="-128"/>
              </a:rPr>
              <a:t>1.1</a:t>
            </a:r>
            <a:r>
              <a:rPr lang="ja-JP" altLang="en-US" sz="1100" dirty="0">
                <a:latin typeface="+mn-ea"/>
                <a:cs typeface="メイリオ" pitchFamily="50" charset="-128"/>
              </a:rPr>
              <a:t>～</a:t>
            </a:r>
            <a:r>
              <a:rPr lang="en-US" altLang="ja-JP" sz="1100" dirty="0">
                <a:latin typeface="+mn-ea"/>
                <a:cs typeface="メイリオ" pitchFamily="50" charset="-128"/>
              </a:rPr>
              <a:t>1.5</a:t>
            </a:r>
            <a:r>
              <a:rPr lang="ja-JP" altLang="en-US" sz="1100" dirty="0">
                <a:latin typeface="+mn-ea"/>
                <a:cs typeface="メイリオ" pitchFamily="50" charset="-128"/>
              </a:rPr>
              <a:t>」の範囲を目安に調整</a:t>
            </a:r>
            <a:endParaRPr lang="en-US" altLang="ja-JP" sz="1100" dirty="0">
              <a:latin typeface="+mn-ea"/>
              <a:cs typeface="メイリオ" pitchFamily="50" charset="-128"/>
            </a:endParaRPr>
          </a:p>
        </p:txBody>
      </p:sp>
      <p:sp>
        <p:nvSpPr>
          <p:cNvPr id="18" name="AutoShape 3">
            <a:extLst>
              <a:ext uri="{FF2B5EF4-FFF2-40B4-BE49-F238E27FC236}">
                <a16:creationId xmlns:a16="http://schemas.microsoft.com/office/drawing/2014/main" id="{742E3F2B-32AF-4722-9163-6E6B8EC82735}"/>
              </a:ext>
            </a:extLst>
          </p:cNvPr>
          <p:cNvSpPr>
            <a:spLocks noChangeArrowheads="1"/>
          </p:cNvSpPr>
          <p:nvPr/>
        </p:nvSpPr>
        <p:spPr bwMode="auto">
          <a:xfrm>
            <a:off x="488950" y="5591832"/>
            <a:ext cx="1767750" cy="22955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r">
              <a:lnSpc>
                <a:spcPct val="120000"/>
              </a:lnSpc>
              <a:spcAft>
                <a:spcPts val="600"/>
              </a:spcAft>
            </a:pPr>
            <a:r>
              <a:rPr lang="ja-JP" altLang="en-US" sz="1400" b="1" dirty="0">
                <a:latin typeface="+mn-ea"/>
                <a:cs typeface="メイリオ" pitchFamily="50" charset="-128"/>
              </a:rPr>
              <a:t>段落後</a:t>
            </a:r>
            <a:endParaRPr lang="en-US" altLang="ja-JP" sz="1400" b="1" dirty="0">
              <a:latin typeface="+mn-ea"/>
              <a:cs typeface="メイリオ" pitchFamily="50" charset="-128"/>
            </a:endParaRPr>
          </a:p>
        </p:txBody>
      </p:sp>
      <p:sp>
        <p:nvSpPr>
          <p:cNvPr id="19" name="AutoShape 3">
            <a:extLst>
              <a:ext uri="{FF2B5EF4-FFF2-40B4-BE49-F238E27FC236}">
                <a16:creationId xmlns:a16="http://schemas.microsoft.com/office/drawing/2014/main" id="{FEA3B068-010F-4B0C-AFAD-B97C1D43D468}"/>
              </a:ext>
            </a:extLst>
          </p:cNvPr>
          <p:cNvSpPr>
            <a:spLocks noChangeArrowheads="1"/>
          </p:cNvSpPr>
          <p:nvPr/>
        </p:nvSpPr>
        <p:spPr bwMode="auto">
          <a:xfrm>
            <a:off x="812540" y="3366063"/>
            <a:ext cx="1897139" cy="20954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20000"/>
              </a:lnSpc>
            </a:pPr>
            <a:r>
              <a:rPr lang="en-US" altLang="ja-JP" sz="1200" dirty="0">
                <a:latin typeface="+mn-ea"/>
                <a:cs typeface="メイリオ" pitchFamily="50" charset="-128"/>
              </a:rPr>
              <a:t>1. </a:t>
            </a:r>
            <a:r>
              <a:rPr lang="ja-JP" altLang="en-US" sz="1200" dirty="0">
                <a:latin typeface="+mn-ea"/>
                <a:cs typeface="メイリオ" pitchFamily="50" charset="-128"/>
              </a:rPr>
              <a:t>「ホーム」タブを選択</a:t>
            </a:r>
            <a:endParaRPr lang="en-US" altLang="ja-JP" sz="1200" dirty="0">
              <a:latin typeface="+mn-ea"/>
              <a:cs typeface="メイリオ" pitchFamily="50" charset="-128"/>
            </a:endParaRPr>
          </a:p>
        </p:txBody>
      </p:sp>
      <p:sp>
        <p:nvSpPr>
          <p:cNvPr id="20" name="AutoShape 3">
            <a:extLst>
              <a:ext uri="{FF2B5EF4-FFF2-40B4-BE49-F238E27FC236}">
                <a16:creationId xmlns:a16="http://schemas.microsoft.com/office/drawing/2014/main" id="{04767733-8382-4F87-ADDE-36FF64BBC545}"/>
              </a:ext>
            </a:extLst>
          </p:cNvPr>
          <p:cNvSpPr>
            <a:spLocks noChangeArrowheads="1"/>
          </p:cNvSpPr>
          <p:nvPr/>
        </p:nvSpPr>
        <p:spPr bwMode="auto">
          <a:xfrm>
            <a:off x="3678863" y="3323580"/>
            <a:ext cx="2841389" cy="52809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228600" lvl="0" indent="-228600">
              <a:lnSpc>
                <a:spcPct val="150000"/>
              </a:lnSpc>
              <a:buFont typeface="+mj-lt"/>
              <a:buAutoNum type="arabicPeriod" startAt="2"/>
            </a:pPr>
            <a:r>
              <a:rPr lang="ja-JP" altLang="en-US" sz="1200" dirty="0">
                <a:latin typeface="+mn-ea"/>
                <a:cs typeface="メイリオ" pitchFamily="50" charset="-128"/>
              </a:rPr>
              <a:t>行間を変更したい行を選択した状態で</a:t>
            </a:r>
            <a:endParaRPr lang="en-US" altLang="ja-JP" sz="1200" dirty="0">
              <a:latin typeface="+mn-ea"/>
              <a:cs typeface="メイリオ" pitchFamily="50" charset="-128"/>
            </a:endParaRPr>
          </a:p>
          <a:p>
            <a:pPr marL="627063" lvl="0">
              <a:lnSpc>
                <a:spcPct val="150000"/>
              </a:lnSpc>
            </a:pPr>
            <a:r>
              <a:rPr lang="ja-JP" altLang="en-US" sz="1200" dirty="0">
                <a:latin typeface="+mn-ea"/>
                <a:cs typeface="メイリオ" pitchFamily="50" charset="-128"/>
              </a:rPr>
              <a:t>ボタンをクリック</a:t>
            </a:r>
            <a:endParaRPr lang="en-US" altLang="ja-JP" sz="1200" dirty="0">
              <a:latin typeface="+mn-ea"/>
              <a:cs typeface="メイリオ" pitchFamily="50" charset="-128"/>
            </a:endParaRPr>
          </a:p>
        </p:txBody>
      </p:sp>
      <p:cxnSp>
        <p:nvCxnSpPr>
          <p:cNvPr id="21" name="直線コネクタ 20">
            <a:extLst>
              <a:ext uri="{FF2B5EF4-FFF2-40B4-BE49-F238E27FC236}">
                <a16:creationId xmlns:a16="http://schemas.microsoft.com/office/drawing/2014/main" id="{348FC4DD-4926-44AB-9572-7D14384C8268}"/>
              </a:ext>
            </a:extLst>
          </p:cNvPr>
          <p:cNvCxnSpPr>
            <a:cxnSpLocks/>
          </p:cNvCxnSpPr>
          <p:nvPr/>
        </p:nvCxnSpPr>
        <p:spPr>
          <a:xfrm flipV="1">
            <a:off x="1424608" y="2468153"/>
            <a:ext cx="0" cy="865833"/>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4BDE9D27-7312-46A3-B006-194FDC69BBD8}"/>
              </a:ext>
            </a:extLst>
          </p:cNvPr>
          <p:cNvGrpSpPr/>
          <p:nvPr/>
        </p:nvGrpSpPr>
        <p:grpSpPr>
          <a:xfrm>
            <a:off x="3907153" y="3611612"/>
            <a:ext cx="309274" cy="309274"/>
            <a:chOff x="947428" y="4437112"/>
            <a:chExt cx="309274" cy="309274"/>
          </a:xfrm>
        </p:grpSpPr>
        <p:sp>
          <p:nvSpPr>
            <p:cNvPr id="23" name="楕円 22">
              <a:extLst>
                <a:ext uri="{FF2B5EF4-FFF2-40B4-BE49-F238E27FC236}">
                  <a16:creationId xmlns:a16="http://schemas.microsoft.com/office/drawing/2014/main" id="{F304888C-E37B-4648-8E6D-EFDD78545AB2}"/>
                </a:ext>
              </a:extLst>
            </p:cNvPr>
            <p:cNvSpPr>
              <a:spLocks noChangeAspect="1"/>
            </p:cNvSpPr>
            <p:nvPr/>
          </p:nvSpPr>
          <p:spPr bwMode="auto">
            <a:xfrm>
              <a:off x="947428" y="4437112"/>
              <a:ext cx="309274" cy="309274"/>
            </a:xfrm>
            <a:prstGeom prst="ellipse">
              <a:avLst/>
            </a:prstGeom>
            <a:solidFill>
              <a:schemeClr val="bg1"/>
            </a:solidFill>
            <a:ln w="57150">
              <a:solidFill>
                <a:schemeClr val="tx1">
                  <a:lumMod val="25000"/>
                  <a:lumOff val="75000"/>
                </a:schemeClr>
              </a:solidFill>
            </a:ln>
            <a:effectLst/>
          </p:spPr>
          <p:txBody>
            <a:bodyPr wrap="square" lIns="0" tIns="0" rIns="0" bIns="0" rtlCol="0" anchor="ctr" anchorCtr="0">
              <a:noAutofit/>
            </a:bodyPr>
            <a:lstStyle/>
            <a:p>
              <a:pPr algn="just">
                <a:lnSpc>
                  <a:spcPct val="130000"/>
                </a:lnSpc>
              </a:pPr>
              <a:endParaRPr kumimoji="1" lang="ja-JP" altLang="en-US" sz="900" dirty="0">
                <a:latin typeface="+mn-ea"/>
                <a:cs typeface="メイリオ" pitchFamily="50" charset="-128"/>
              </a:endParaRPr>
            </a:p>
          </p:txBody>
        </p:sp>
        <p:pic>
          <p:nvPicPr>
            <p:cNvPr id="24" name="図 23" descr="アイコン&#10;&#10;自動的に生成された説明">
              <a:extLst>
                <a:ext uri="{FF2B5EF4-FFF2-40B4-BE49-F238E27FC236}">
                  <a16:creationId xmlns:a16="http://schemas.microsoft.com/office/drawing/2014/main" id="{D3EA3F2A-D5ED-453A-BB13-3CA65F6BB38A}"/>
                </a:ext>
              </a:extLst>
            </p:cNvPr>
            <p:cNvPicPr>
              <a:picLocks noChangeAspect="1"/>
            </p:cNvPicPr>
            <p:nvPr/>
          </p:nvPicPr>
          <p:blipFill>
            <a:blip r:embed="rId5"/>
            <a:stretch>
              <a:fillRect/>
            </a:stretch>
          </p:blipFill>
          <p:spPr>
            <a:xfrm>
              <a:off x="1021065" y="4510749"/>
              <a:ext cx="162000" cy="162000"/>
            </a:xfrm>
            <a:prstGeom prst="rect">
              <a:avLst/>
            </a:prstGeom>
          </p:spPr>
        </p:pic>
      </p:grpSp>
      <p:sp>
        <p:nvSpPr>
          <p:cNvPr id="25" name="AutoShape 3">
            <a:extLst>
              <a:ext uri="{FF2B5EF4-FFF2-40B4-BE49-F238E27FC236}">
                <a16:creationId xmlns:a16="http://schemas.microsoft.com/office/drawing/2014/main" id="{CF85161D-2F4E-43DC-8CD6-D13CF09E766A}"/>
              </a:ext>
            </a:extLst>
          </p:cNvPr>
          <p:cNvSpPr>
            <a:spLocks noChangeArrowheads="1"/>
          </p:cNvSpPr>
          <p:nvPr/>
        </p:nvSpPr>
        <p:spPr bwMode="auto">
          <a:xfrm>
            <a:off x="1244588" y="2243461"/>
            <a:ext cx="360040" cy="224692"/>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cxnSp>
        <p:nvCxnSpPr>
          <p:cNvPr id="26" name="直線コネクタ 25">
            <a:extLst>
              <a:ext uri="{FF2B5EF4-FFF2-40B4-BE49-F238E27FC236}">
                <a16:creationId xmlns:a16="http://schemas.microsoft.com/office/drawing/2014/main" id="{5B54B1A9-7E3E-4D82-98E8-5935D609B208}"/>
              </a:ext>
            </a:extLst>
          </p:cNvPr>
          <p:cNvCxnSpPr>
            <a:cxnSpLocks/>
          </p:cNvCxnSpPr>
          <p:nvPr/>
        </p:nvCxnSpPr>
        <p:spPr>
          <a:xfrm flipV="1">
            <a:off x="5889104" y="2621360"/>
            <a:ext cx="679810" cy="679810"/>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27" name="AutoShape 3">
            <a:extLst>
              <a:ext uri="{FF2B5EF4-FFF2-40B4-BE49-F238E27FC236}">
                <a16:creationId xmlns:a16="http://schemas.microsoft.com/office/drawing/2014/main" id="{1687F960-6E5C-48DB-9A27-79B0D6ECD86B}"/>
              </a:ext>
            </a:extLst>
          </p:cNvPr>
          <p:cNvSpPr>
            <a:spLocks noChangeArrowheads="1"/>
          </p:cNvSpPr>
          <p:nvPr/>
        </p:nvSpPr>
        <p:spPr bwMode="auto">
          <a:xfrm>
            <a:off x="812800" y="1147159"/>
            <a:ext cx="8280399" cy="30162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30000"/>
              </a:lnSpc>
            </a:pPr>
            <a:r>
              <a:rPr lang="ja-JP" altLang="en-US" sz="1600" dirty="0">
                <a:latin typeface="+mn-ea"/>
                <a:cs typeface="メイリオ" pitchFamily="50" charset="-128"/>
              </a:rPr>
              <a:t>行間は「行間」機能で、また改行後のスペースは「段落後」機能で調節する。</a:t>
            </a:r>
            <a:endParaRPr lang="en-US" altLang="ja-JP" sz="1600" dirty="0">
              <a:latin typeface="+mn-ea"/>
              <a:cs typeface="メイリオ" pitchFamily="50" charset="-128"/>
            </a:endParaRPr>
          </a:p>
        </p:txBody>
      </p:sp>
    </p:spTree>
    <p:extLst>
      <p:ext uri="{BB962C8B-B14F-4D97-AF65-F5344CB8AC3E}">
        <p14:creationId xmlns:p14="http://schemas.microsoft.com/office/powerpoint/2010/main" val="147204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A43F3C5C-7FC5-4AB2-A500-7687E5015254}"/>
              </a:ext>
            </a:extLst>
          </p:cNvPr>
          <p:cNvSpPr>
            <a:spLocks noGrp="1"/>
          </p:cNvSpPr>
          <p:nvPr>
            <p:ph type="sldNum" sz="quarter" idx="11"/>
          </p:nvPr>
        </p:nvSpPr>
        <p:spPr/>
        <p:txBody>
          <a:bodyPr/>
          <a:lstStyle/>
          <a:p>
            <a:fld id="{FB3508C7-2FE0-4945-9CBD-863E05F850D2}" type="slidenum">
              <a:rPr lang="ja-JP" altLang="en-US" smtClean="0"/>
              <a:pPr/>
              <a:t>25</a:t>
            </a:fld>
            <a:endParaRPr lang="ja-JP" altLang="en-US" dirty="0"/>
          </a:p>
        </p:txBody>
      </p:sp>
      <p:sp>
        <p:nvSpPr>
          <p:cNvPr id="4" name="タイトル 3">
            <a:extLst>
              <a:ext uri="{FF2B5EF4-FFF2-40B4-BE49-F238E27FC236}">
                <a16:creationId xmlns:a16="http://schemas.microsoft.com/office/drawing/2014/main" id="{5565B6E4-5A9B-428D-A5EF-A13AE65432B0}"/>
              </a:ext>
            </a:extLst>
          </p:cNvPr>
          <p:cNvSpPr>
            <a:spLocks noGrp="1"/>
          </p:cNvSpPr>
          <p:nvPr>
            <p:ph type="title"/>
          </p:nvPr>
        </p:nvSpPr>
        <p:spPr/>
        <p:txBody>
          <a:bodyPr/>
          <a:lstStyle/>
          <a:p>
            <a:r>
              <a:rPr kumimoji="1" lang="ja-JP" altLang="en-US" dirty="0"/>
              <a:t>行間／段落後の設定例</a:t>
            </a:r>
          </a:p>
        </p:txBody>
      </p:sp>
      <p:sp>
        <p:nvSpPr>
          <p:cNvPr id="5" name="AutoShape 3">
            <a:extLst>
              <a:ext uri="{FF2B5EF4-FFF2-40B4-BE49-F238E27FC236}">
                <a16:creationId xmlns:a16="http://schemas.microsoft.com/office/drawing/2014/main" id="{3507EDFD-991E-4FD3-A755-99EF5373C2EC}"/>
              </a:ext>
            </a:extLst>
          </p:cNvPr>
          <p:cNvSpPr>
            <a:spLocks noChangeArrowheads="1"/>
          </p:cNvSpPr>
          <p:nvPr/>
        </p:nvSpPr>
        <p:spPr bwMode="auto">
          <a:xfrm>
            <a:off x="1244589" y="2477022"/>
            <a:ext cx="7452827" cy="2254015"/>
          </a:xfrm>
          <a:prstGeom prst="roundRect">
            <a:avLst>
              <a:gd name="adj" fmla="val 0"/>
            </a:avLst>
          </a:prstGeom>
          <a:noFill/>
          <a:ln w="6350">
            <a:solidFill>
              <a:schemeClr val="tx1">
                <a:lumMod val="50000"/>
                <a:lumOff val="50000"/>
              </a:schemeClr>
            </a:solidFill>
          </a:ln>
          <a:effectLst/>
        </p:spPr>
        <p:txBody>
          <a:bodyPr wrap="square" lIns="288000" tIns="252000" rIns="288000" bIns="252000" anchor="t" anchorCtr="0">
            <a:spAutoFit/>
          </a:bodyPr>
          <a:lstStyle/>
          <a:p>
            <a:pPr lvl="0">
              <a:lnSpc>
                <a:spcPct val="110000"/>
              </a:lnSpc>
              <a:spcBef>
                <a:spcPts val="2400"/>
              </a:spcBef>
              <a:spcAft>
                <a:spcPts val="600"/>
              </a:spcAft>
            </a:pPr>
            <a:r>
              <a:rPr lang="ja-JP" altLang="en-US" sz="2400" b="1" dirty="0">
                <a:latin typeface="+mj-ea"/>
                <a:ea typeface="+mj-ea"/>
                <a:cs typeface="メイリオ" pitchFamily="50" charset="-128"/>
              </a:rPr>
              <a:t>職種・役職</a:t>
            </a:r>
            <a:endParaRPr lang="en-US" altLang="ja-JP" sz="2400" b="1" dirty="0">
              <a:latin typeface="+mj-ea"/>
              <a:ea typeface="+mj-ea"/>
              <a:cs typeface="メイリオ" pitchFamily="50" charset="-128"/>
            </a:endParaRPr>
          </a:p>
          <a:p>
            <a:pPr lvl="0" algn="just">
              <a:lnSpc>
                <a:spcPct val="130000"/>
              </a:lnSpc>
            </a:pPr>
            <a:r>
              <a:rPr lang="ja-JP" altLang="en-US" sz="1600" dirty="0">
                <a:latin typeface="+mn-ea"/>
                <a:cs typeface="メイリオ" pitchFamily="50" charset="-128"/>
              </a:rPr>
              <a:t>本企画における直近のターゲットは「営業部門の担当者」とする。まずは既存で取引実績の多い営業担当者を中心に実績を積み上げ、次いで部長・役員クラスといった「契約や売り上げに直結する裁量権」を持った役職者にアプローチする。</a:t>
            </a:r>
            <a:endParaRPr lang="en-US" altLang="ja-JP" sz="1600" dirty="0">
              <a:latin typeface="+mn-ea"/>
              <a:cs typeface="メイリオ" pitchFamily="50" charset="-128"/>
            </a:endParaRPr>
          </a:p>
        </p:txBody>
      </p:sp>
      <p:sp>
        <p:nvSpPr>
          <p:cNvPr id="13" name="AutoShape 3">
            <a:extLst>
              <a:ext uri="{FF2B5EF4-FFF2-40B4-BE49-F238E27FC236}">
                <a16:creationId xmlns:a16="http://schemas.microsoft.com/office/drawing/2014/main" id="{7397C780-1EA9-4F30-AFB6-549B87F50785}"/>
              </a:ext>
            </a:extLst>
          </p:cNvPr>
          <p:cNvSpPr>
            <a:spLocks noChangeArrowheads="1"/>
          </p:cNvSpPr>
          <p:nvPr/>
        </p:nvSpPr>
        <p:spPr bwMode="auto">
          <a:xfrm>
            <a:off x="4302860" y="1873978"/>
            <a:ext cx="3775115" cy="20954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20000"/>
              </a:lnSpc>
            </a:pPr>
            <a:r>
              <a:rPr lang="ja-JP" altLang="en-US" sz="1200" dirty="0">
                <a:latin typeface="+mn-ea"/>
                <a:cs typeface="メイリオ" pitchFamily="50" charset="-128"/>
              </a:rPr>
              <a:t>見出し（「職種・役職」行）に対する段落後：</a:t>
            </a:r>
            <a:r>
              <a:rPr lang="en-US" altLang="ja-JP" sz="1200" dirty="0">
                <a:latin typeface="+mn-ea"/>
                <a:cs typeface="メイリオ" pitchFamily="50" charset="-128"/>
              </a:rPr>
              <a:t>6pt</a:t>
            </a:r>
          </a:p>
        </p:txBody>
      </p:sp>
      <p:sp>
        <p:nvSpPr>
          <p:cNvPr id="15" name="AutoShape 3">
            <a:extLst>
              <a:ext uri="{FF2B5EF4-FFF2-40B4-BE49-F238E27FC236}">
                <a16:creationId xmlns:a16="http://schemas.microsoft.com/office/drawing/2014/main" id="{12CAA219-8996-4E8C-872A-5DB0B44AE1AA}"/>
              </a:ext>
            </a:extLst>
          </p:cNvPr>
          <p:cNvSpPr>
            <a:spLocks noChangeArrowheads="1"/>
          </p:cNvSpPr>
          <p:nvPr/>
        </p:nvSpPr>
        <p:spPr bwMode="auto">
          <a:xfrm>
            <a:off x="2228843" y="5127667"/>
            <a:ext cx="2716251" cy="20954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20000"/>
              </a:lnSpc>
            </a:pPr>
            <a:r>
              <a:rPr lang="ja-JP" altLang="en-US" sz="1200" dirty="0">
                <a:latin typeface="+mn-ea"/>
                <a:cs typeface="メイリオ" pitchFamily="50" charset="-128"/>
              </a:rPr>
              <a:t>本文に対する行間：</a:t>
            </a:r>
            <a:r>
              <a:rPr lang="en-US" altLang="ja-JP" sz="1200" dirty="0">
                <a:latin typeface="+mn-ea"/>
                <a:cs typeface="メイリオ" pitchFamily="50" charset="-128"/>
              </a:rPr>
              <a:t>1.3</a:t>
            </a:r>
            <a:r>
              <a:rPr lang="ja-JP" altLang="en-US" sz="1200" dirty="0">
                <a:latin typeface="+mn-ea"/>
                <a:cs typeface="メイリオ" pitchFamily="50" charset="-128"/>
              </a:rPr>
              <a:t>倍</a:t>
            </a:r>
            <a:endParaRPr lang="en-US" altLang="ja-JP" sz="1200" dirty="0">
              <a:latin typeface="+mn-ea"/>
              <a:cs typeface="メイリオ" pitchFamily="50" charset="-128"/>
            </a:endParaRPr>
          </a:p>
        </p:txBody>
      </p:sp>
      <p:graphicFrame>
        <p:nvGraphicFramePr>
          <p:cNvPr id="16" name="Group 135">
            <a:extLst>
              <a:ext uri="{FF2B5EF4-FFF2-40B4-BE49-F238E27FC236}">
                <a16:creationId xmlns:a16="http://schemas.microsoft.com/office/drawing/2014/main" id="{159F64FD-7023-46CA-9281-824BABE14E00}"/>
              </a:ext>
            </a:extLst>
          </p:cNvPr>
          <p:cNvGraphicFramePr>
            <a:graphicFrameLocks noGrp="1"/>
          </p:cNvGraphicFramePr>
          <p:nvPr/>
        </p:nvGraphicFramePr>
        <p:xfrm>
          <a:off x="1532620" y="3054285"/>
          <a:ext cx="6894762" cy="202075"/>
        </p:xfrm>
        <a:graphic>
          <a:graphicData uri="http://schemas.openxmlformats.org/drawingml/2006/table">
            <a:tbl>
              <a:tblPr/>
              <a:tblGrid>
                <a:gridCol w="6894762">
                  <a:extLst>
                    <a:ext uri="{9D8B030D-6E8A-4147-A177-3AD203B41FA5}">
                      <a16:colId xmlns:a16="http://schemas.microsoft.com/office/drawing/2014/main" val="20000"/>
                    </a:ext>
                  </a:extLst>
                </a:gridCol>
              </a:tblGrid>
              <a:tr h="2020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 b="1" i="0" u="none" strike="noStrike" cap="none" normalizeH="0" baseline="0" dirty="0">
                        <a:ln>
                          <a:noFill/>
                        </a:ln>
                        <a:solidFill>
                          <a:srgbClr val="4D4D4D"/>
                        </a:solidFill>
                        <a:effectLst/>
                        <a:latin typeface="メイリオ" pitchFamily="50" charset="-128"/>
                        <a:ea typeface="メイリオ" pitchFamily="50" charset="-128"/>
                        <a:cs typeface="メイリオ" pitchFamily="50" charset="-128"/>
                      </a:endParaRPr>
                    </a:p>
                  </a:txBody>
                  <a:tcPr marL="0" marR="0" marT="0" marB="0" anchor="ctr" horzOverflow="overflow">
                    <a:lnL cap="flat">
                      <a:noFill/>
                    </a:lnL>
                    <a:lnR w="12700" cap="flat" cmpd="sng" algn="ctr">
                      <a:noFill/>
                      <a:prstDash val="solid"/>
                      <a:round/>
                      <a:headEnd type="none" w="med" len="med"/>
                      <a:tailEnd type="none" w="med" len="med"/>
                    </a:lnR>
                    <a:lnT w="6350" cap="flat" cmpd="sng" algn="ctr">
                      <a:solidFill>
                        <a:schemeClr val="accent3"/>
                      </a:solidFill>
                      <a:prstDash val="dash"/>
                      <a:round/>
                      <a:headEnd type="none" w="med" len="med"/>
                      <a:tailEnd type="none" w="med" len="med"/>
                    </a:lnT>
                    <a:lnB w="6350" cap="flat" cmpd="sng" algn="ctr">
                      <a:solidFill>
                        <a:schemeClr val="accent3"/>
                      </a:solidFill>
                      <a:prstDash val="dash"/>
                      <a:round/>
                      <a:headEnd type="none" w="med" len="med"/>
                      <a:tailEnd type="none" w="med" len="med"/>
                    </a:lnB>
                    <a:lnTlToBr>
                      <a:noFill/>
                    </a:lnTlToBr>
                    <a:lnBlToTr>
                      <a:noFill/>
                    </a:lnBlToTr>
                    <a:pattFill prst="pct20">
                      <a:fgClr>
                        <a:schemeClr val="accent3"/>
                      </a:fgClr>
                      <a:bgClr>
                        <a:schemeClr val="bg1"/>
                      </a:bgClr>
                    </a:pattFill>
                  </a:tcPr>
                </a:tc>
                <a:extLst>
                  <a:ext uri="{0D108BD9-81ED-4DB2-BD59-A6C34878D82A}">
                    <a16:rowId xmlns:a16="http://schemas.microsoft.com/office/drawing/2014/main" val="10002"/>
                  </a:ext>
                </a:extLst>
              </a:tr>
            </a:tbl>
          </a:graphicData>
        </a:graphic>
      </p:graphicFrame>
      <p:cxnSp>
        <p:nvCxnSpPr>
          <p:cNvPr id="12" name="直線コネクタ 11">
            <a:extLst>
              <a:ext uri="{FF2B5EF4-FFF2-40B4-BE49-F238E27FC236}">
                <a16:creationId xmlns:a16="http://schemas.microsoft.com/office/drawing/2014/main" id="{4C5A8210-B9C7-4CC4-BB48-D71A37F78CFB}"/>
              </a:ext>
            </a:extLst>
          </p:cNvPr>
          <p:cNvCxnSpPr>
            <a:cxnSpLocks/>
          </p:cNvCxnSpPr>
          <p:nvPr/>
        </p:nvCxnSpPr>
        <p:spPr>
          <a:xfrm>
            <a:off x="6190418" y="2162010"/>
            <a:ext cx="0" cy="978958"/>
          </a:xfrm>
          <a:prstGeom prst="line">
            <a:avLst/>
          </a:prstGeom>
          <a:ln w="6350">
            <a:solidFill>
              <a:schemeClr val="tx1"/>
            </a:solidFill>
            <a:prstDash val="solid"/>
            <a:headEnd type="none" w="lg" len="med"/>
            <a:tailEnd type="oval" w="med" len="med"/>
          </a:ln>
        </p:spPr>
        <p:style>
          <a:lnRef idx="1">
            <a:schemeClr val="accent1"/>
          </a:lnRef>
          <a:fillRef idx="0">
            <a:schemeClr val="accent1"/>
          </a:fillRef>
          <a:effectRef idx="0">
            <a:schemeClr val="accent1"/>
          </a:effectRef>
          <a:fontRef idx="minor">
            <a:schemeClr val="tx1"/>
          </a:fontRef>
        </p:style>
      </p:cxnSp>
      <p:graphicFrame>
        <p:nvGraphicFramePr>
          <p:cNvPr id="17" name="Group 135">
            <a:extLst>
              <a:ext uri="{FF2B5EF4-FFF2-40B4-BE49-F238E27FC236}">
                <a16:creationId xmlns:a16="http://schemas.microsoft.com/office/drawing/2014/main" id="{ACB60B13-5470-4594-9673-E85121F0BB41}"/>
              </a:ext>
            </a:extLst>
          </p:cNvPr>
          <p:cNvGraphicFramePr>
            <a:graphicFrameLocks noGrp="1"/>
          </p:cNvGraphicFramePr>
          <p:nvPr/>
        </p:nvGraphicFramePr>
        <p:xfrm>
          <a:off x="1532620" y="3455980"/>
          <a:ext cx="6894762" cy="114120"/>
        </p:xfrm>
        <a:graphic>
          <a:graphicData uri="http://schemas.openxmlformats.org/drawingml/2006/table">
            <a:tbl>
              <a:tblPr/>
              <a:tblGrid>
                <a:gridCol w="6894762">
                  <a:extLst>
                    <a:ext uri="{9D8B030D-6E8A-4147-A177-3AD203B41FA5}">
                      <a16:colId xmlns:a16="http://schemas.microsoft.com/office/drawing/2014/main" val="20000"/>
                    </a:ext>
                  </a:extLst>
                </a:gridCol>
              </a:tblGrid>
              <a:tr h="1141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 b="1" i="0" u="none" strike="noStrike" cap="none" normalizeH="0" baseline="0" dirty="0">
                        <a:ln>
                          <a:noFill/>
                        </a:ln>
                        <a:solidFill>
                          <a:srgbClr val="4D4D4D"/>
                        </a:solidFill>
                        <a:effectLst/>
                        <a:latin typeface="メイリオ" pitchFamily="50" charset="-128"/>
                        <a:ea typeface="メイリオ" pitchFamily="50" charset="-128"/>
                        <a:cs typeface="メイリオ" pitchFamily="50" charset="-128"/>
                      </a:endParaRPr>
                    </a:p>
                  </a:txBody>
                  <a:tcPr marL="0" marR="0" marT="0" marB="0" anchor="ctr" horzOverflow="overflow">
                    <a:lnL cap="flat">
                      <a:noFill/>
                    </a:lnL>
                    <a:lnR w="12700" cap="flat" cmpd="sng" algn="ctr">
                      <a:noFill/>
                      <a:prstDash val="solid"/>
                      <a:round/>
                      <a:headEnd type="none" w="med" len="med"/>
                      <a:tailEnd type="none" w="med" len="med"/>
                    </a:lnR>
                    <a:lnT w="6350" cap="flat" cmpd="sng" algn="ctr">
                      <a:solidFill>
                        <a:schemeClr val="accent3"/>
                      </a:solidFill>
                      <a:prstDash val="dash"/>
                      <a:round/>
                      <a:headEnd type="none" w="med" len="med"/>
                      <a:tailEnd type="none" w="med" len="med"/>
                    </a:lnT>
                    <a:lnB w="6350" cap="flat" cmpd="sng" algn="ctr">
                      <a:solidFill>
                        <a:schemeClr val="accent3"/>
                      </a:solidFill>
                      <a:prstDash val="dash"/>
                      <a:round/>
                      <a:headEnd type="none" w="med" len="med"/>
                      <a:tailEnd type="none" w="med" len="med"/>
                    </a:lnB>
                    <a:lnTlToBr>
                      <a:noFill/>
                    </a:lnTlToBr>
                    <a:lnBlToTr>
                      <a:noFill/>
                    </a:lnBlToTr>
                    <a:pattFill prst="pct20">
                      <a:fgClr>
                        <a:schemeClr val="accent3"/>
                      </a:fgClr>
                      <a:bgClr>
                        <a:schemeClr val="bg1"/>
                      </a:bgClr>
                    </a:pattFill>
                  </a:tcPr>
                </a:tc>
                <a:extLst>
                  <a:ext uri="{0D108BD9-81ED-4DB2-BD59-A6C34878D82A}">
                    <a16:rowId xmlns:a16="http://schemas.microsoft.com/office/drawing/2014/main" val="10002"/>
                  </a:ext>
                </a:extLst>
              </a:tr>
            </a:tbl>
          </a:graphicData>
        </a:graphic>
      </p:graphicFrame>
      <p:cxnSp>
        <p:nvCxnSpPr>
          <p:cNvPr id="14" name="直線コネクタ 13">
            <a:extLst>
              <a:ext uri="{FF2B5EF4-FFF2-40B4-BE49-F238E27FC236}">
                <a16:creationId xmlns:a16="http://schemas.microsoft.com/office/drawing/2014/main" id="{6B2767F9-F32F-4C76-9265-7DDCAD9D6CAE}"/>
              </a:ext>
            </a:extLst>
          </p:cNvPr>
          <p:cNvCxnSpPr>
            <a:cxnSpLocks/>
          </p:cNvCxnSpPr>
          <p:nvPr/>
        </p:nvCxnSpPr>
        <p:spPr>
          <a:xfrm>
            <a:off x="3602851" y="3501008"/>
            <a:ext cx="0" cy="1541322"/>
          </a:xfrm>
          <a:prstGeom prst="line">
            <a:avLst/>
          </a:prstGeom>
          <a:ln w="6350">
            <a:solidFill>
              <a:schemeClr val="tx1"/>
            </a:solidFill>
            <a:prstDash val="solid"/>
            <a:headEnd type="oval"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5507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72480" y="152636"/>
            <a:ext cx="9253028" cy="396044"/>
          </a:xfrm>
          <a:noFill/>
        </p:spPr>
        <p:txBody>
          <a:bodyPr/>
          <a:lstStyle/>
          <a:p>
            <a:r>
              <a:rPr lang="ja-JP" altLang="en-US" dirty="0"/>
              <a:t>出典・補足説明・注意書き</a:t>
            </a:r>
            <a:endParaRPr kumimoji="1" lang="ja-JP" altLang="en-US" dirty="0"/>
          </a:p>
        </p:txBody>
      </p:sp>
      <p:sp>
        <p:nvSpPr>
          <p:cNvPr id="47" name="AutoShape 3"/>
          <p:cNvSpPr>
            <a:spLocks noChangeArrowheads="1"/>
          </p:cNvSpPr>
          <p:nvPr/>
        </p:nvSpPr>
        <p:spPr bwMode="auto">
          <a:xfrm>
            <a:off x="812800" y="1016732"/>
            <a:ext cx="8280399" cy="892552"/>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spcAft>
                <a:spcPts val="1200"/>
              </a:spcAft>
            </a:pPr>
            <a:r>
              <a:rPr lang="ja-JP" altLang="en-US" sz="2400" dirty="0">
                <a:latin typeface="メイリオ" pitchFamily="50" charset="-128"/>
                <a:ea typeface="メイリオ" pitchFamily="50" charset="-128"/>
                <a:cs typeface="メイリオ" pitchFamily="50" charset="-128"/>
              </a:rPr>
              <a:t>出典・補足説明・注意書きは、スライド下部に書く。</a:t>
            </a:r>
            <a:endParaRPr lang="en-US" altLang="ja-JP" sz="2400" dirty="0">
              <a:latin typeface="メイリオ" pitchFamily="50" charset="-128"/>
              <a:ea typeface="メイリオ" pitchFamily="50" charset="-128"/>
              <a:cs typeface="メイリオ" pitchFamily="50" charset="-128"/>
            </a:endParaRPr>
          </a:p>
          <a:p>
            <a:pPr lvl="0" algn="just">
              <a:spcAft>
                <a:spcPts val="1200"/>
              </a:spcAft>
            </a:pPr>
            <a:r>
              <a:rPr lang="ja-JP" altLang="en-US" sz="2400" dirty="0">
                <a:latin typeface="メイリオ" pitchFamily="50" charset="-128"/>
                <a:ea typeface="メイリオ" pitchFamily="50" charset="-128"/>
                <a:cs typeface="メイリオ" pitchFamily="50" charset="-128"/>
              </a:rPr>
              <a:t>小さめのフォントサイズを使用することも可。</a:t>
            </a:r>
          </a:p>
        </p:txBody>
      </p:sp>
      <p:sp>
        <p:nvSpPr>
          <p:cNvPr id="10" name="AutoShape 3"/>
          <p:cNvSpPr>
            <a:spLocks noChangeArrowheads="1"/>
          </p:cNvSpPr>
          <p:nvPr/>
        </p:nvSpPr>
        <p:spPr bwMode="auto">
          <a:xfrm>
            <a:off x="810423" y="5949221"/>
            <a:ext cx="8282776" cy="3600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nSpc>
                <a:spcPct val="140000"/>
              </a:lnSpc>
              <a:spcBef>
                <a:spcPct val="0"/>
              </a:spcBef>
            </a:pP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出典・補足説明・注意書きはこのあたりに書く。</a:t>
            </a:r>
            <a:endParaRPr lang="ja-JP" altLang="en-US" dirty="0">
              <a:solidFill>
                <a:schemeClr val="accent2"/>
              </a:solidFill>
              <a:latin typeface="メイリオ" pitchFamily="50" charset="-128"/>
              <a:ea typeface="メイリオ" pitchFamily="50" charset="-128"/>
              <a:cs typeface="メイリオ" pitchFamily="50" charset="-128"/>
            </a:endParaRPr>
          </a:p>
        </p:txBody>
      </p:sp>
      <p:grpSp>
        <p:nvGrpSpPr>
          <p:cNvPr id="11" name="グループ化 10"/>
          <p:cNvGrpSpPr/>
          <p:nvPr/>
        </p:nvGrpSpPr>
        <p:grpSpPr>
          <a:xfrm>
            <a:off x="3368824" y="5091171"/>
            <a:ext cx="3168352" cy="714093"/>
            <a:chOff x="2288704" y="2322481"/>
            <a:chExt cx="2388466" cy="714093"/>
          </a:xfrm>
          <a:solidFill>
            <a:schemeClr val="tx2">
              <a:alpha val="80000"/>
            </a:schemeClr>
          </a:solidFill>
        </p:grpSpPr>
        <p:sp>
          <p:nvSpPr>
            <p:cNvPr id="12" name="AutoShape 3"/>
            <p:cNvSpPr>
              <a:spLocks noChangeArrowheads="1"/>
            </p:cNvSpPr>
            <p:nvPr/>
          </p:nvSpPr>
          <p:spPr bwMode="auto">
            <a:xfrm>
              <a:off x="2288704" y="2322481"/>
              <a:ext cx="2388466" cy="615238"/>
            </a:xfrm>
            <a:prstGeom prst="roundRect">
              <a:avLst>
                <a:gd name="adj" fmla="val 8397"/>
              </a:avLst>
            </a:prstGeom>
            <a:grpFill/>
            <a:ln>
              <a:noFill/>
            </a:ln>
            <a:effectLst/>
          </p:spPr>
          <p:txBody>
            <a:bodyPr wrap="square" lIns="108000" tIns="144000" rIns="108000" bIns="108000" anchor="ctr" anchorCtr="0">
              <a:spAutoFit/>
            </a:bodyPr>
            <a:lstStyle/>
            <a:p>
              <a:pPr algn="ctr">
                <a:lnSpc>
                  <a:spcPct val="120000"/>
                </a:lnSpc>
                <a:spcBef>
                  <a:spcPct val="0"/>
                </a:spcBef>
              </a:pPr>
              <a:r>
                <a:rPr lang="ja-JP" altLang="en-US" dirty="0">
                  <a:solidFill>
                    <a:srgbClr val="FFFFFF"/>
                  </a:solidFill>
                  <a:latin typeface="メイリオ" pitchFamily="50" charset="-128"/>
                  <a:ea typeface="メイリオ" pitchFamily="50" charset="-128"/>
                  <a:cs typeface="メイリオ" pitchFamily="50" charset="-128"/>
                </a:rPr>
                <a:t>出典・補足説明・注意書き</a:t>
              </a:r>
            </a:p>
          </p:txBody>
        </p:sp>
        <p:sp>
          <p:nvSpPr>
            <p:cNvPr id="13" name="二等辺三角形 12"/>
            <p:cNvSpPr/>
            <p:nvPr/>
          </p:nvSpPr>
          <p:spPr bwMode="auto">
            <a:xfrm rot="10800000" flipH="1">
              <a:off x="2612741" y="2926079"/>
              <a:ext cx="216024" cy="110495"/>
            </a:xfrm>
            <a:prstGeom prst="triangle">
              <a:avLst/>
            </a:prstGeom>
            <a:grpFill/>
            <a:ln>
              <a:noFill/>
            </a:ln>
            <a:effectLst/>
          </p:spPr>
          <p:txBody>
            <a:bodyPr wrap="square" lIns="0" tIns="0" rIns="0" bIns="0" rtlCol="0" anchor="ctr">
              <a:no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grpSp>
      <p:sp>
        <p:nvSpPr>
          <p:cNvPr id="2" name="スライド番号プレースホルダー 1"/>
          <p:cNvSpPr>
            <a:spLocks noGrp="1"/>
          </p:cNvSpPr>
          <p:nvPr>
            <p:ph type="sldNum" sz="quarter" idx="4"/>
          </p:nvPr>
        </p:nvSpPr>
        <p:spPr/>
        <p:txBody>
          <a:bodyPr/>
          <a:lstStyle/>
          <a:p>
            <a:fld id="{FB3508C7-2FE0-4945-9CBD-863E05F850D2}" type="slidenum">
              <a:rPr lang="ja-JP" altLang="en-US" smtClean="0"/>
              <a:pPr/>
              <a:t>26</a:t>
            </a:fld>
            <a:endParaRPr lang="ja-JP" altLang="en-US" dirty="0"/>
          </a:p>
        </p:txBody>
      </p:sp>
    </p:spTree>
    <p:extLst>
      <p:ext uri="{BB962C8B-B14F-4D97-AF65-F5344CB8AC3E}">
        <p14:creationId xmlns:p14="http://schemas.microsoft.com/office/powerpoint/2010/main" val="690104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72480" y="152636"/>
            <a:ext cx="9361040" cy="396044"/>
          </a:xfrm>
          <a:noFill/>
        </p:spPr>
        <p:txBody>
          <a:bodyPr/>
          <a:lstStyle/>
          <a:p>
            <a:r>
              <a:rPr lang="ja-JP" altLang="en-US" dirty="0"/>
              <a:t>表</a:t>
            </a:r>
            <a:endParaRPr kumimoji="1" lang="ja-JP" altLang="en-US" dirty="0"/>
          </a:p>
        </p:txBody>
      </p:sp>
      <p:sp>
        <p:nvSpPr>
          <p:cNvPr id="47" name="AutoShape 3"/>
          <p:cNvSpPr>
            <a:spLocks noChangeArrowheads="1"/>
          </p:cNvSpPr>
          <p:nvPr/>
        </p:nvSpPr>
        <p:spPr bwMode="auto">
          <a:xfrm>
            <a:off x="812800" y="972000"/>
            <a:ext cx="8280399" cy="62170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30000"/>
              </a:lnSpc>
            </a:pPr>
            <a:r>
              <a:rPr lang="ja-JP" altLang="en-US" sz="1600" dirty="0">
                <a:latin typeface="+mn-ea"/>
                <a:cs typeface="メイリオ" pitchFamily="50" charset="-128"/>
              </a:rPr>
              <a:t>表は、パワーポイントの「表」を機能利用する。罫線の有無や背景色・文字の配置を工夫して「見やすさ」に配慮する。</a:t>
            </a:r>
          </a:p>
        </p:txBody>
      </p:sp>
      <p:graphicFrame>
        <p:nvGraphicFramePr>
          <p:cNvPr id="26" name="Group 55"/>
          <p:cNvGraphicFramePr>
            <a:graphicFrameLocks noGrp="1"/>
          </p:cNvGraphicFramePr>
          <p:nvPr/>
        </p:nvGraphicFramePr>
        <p:xfrm>
          <a:off x="1676400" y="3247063"/>
          <a:ext cx="6553200" cy="1701456"/>
        </p:xfrm>
        <a:graphic>
          <a:graphicData uri="http://schemas.openxmlformats.org/drawingml/2006/table">
            <a:tbl>
              <a:tblPr/>
              <a:tblGrid>
                <a:gridCol w="504292">
                  <a:extLst>
                    <a:ext uri="{9D8B030D-6E8A-4147-A177-3AD203B41FA5}">
                      <a16:colId xmlns:a16="http://schemas.microsoft.com/office/drawing/2014/main" val="20000"/>
                    </a:ext>
                  </a:extLst>
                </a:gridCol>
                <a:gridCol w="1822156">
                  <a:extLst>
                    <a:ext uri="{9D8B030D-6E8A-4147-A177-3AD203B41FA5}">
                      <a16:colId xmlns:a16="http://schemas.microsoft.com/office/drawing/2014/main" val="20001"/>
                    </a:ext>
                  </a:extLst>
                </a:gridCol>
                <a:gridCol w="589749">
                  <a:extLst>
                    <a:ext uri="{9D8B030D-6E8A-4147-A177-3AD203B41FA5}">
                      <a16:colId xmlns:a16="http://schemas.microsoft.com/office/drawing/2014/main" val="20002"/>
                    </a:ext>
                  </a:extLst>
                </a:gridCol>
                <a:gridCol w="589749">
                  <a:extLst>
                    <a:ext uri="{9D8B030D-6E8A-4147-A177-3AD203B41FA5}">
                      <a16:colId xmlns:a16="http://schemas.microsoft.com/office/drawing/2014/main" val="2454083825"/>
                    </a:ext>
                  </a:extLst>
                </a:gridCol>
                <a:gridCol w="1523627">
                  <a:extLst>
                    <a:ext uri="{9D8B030D-6E8A-4147-A177-3AD203B41FA5}">
                      <a16:colId xmlns:a16="http://schemas.microsoft.com/office/drawing/2014/main" val="20003"/>
                    </a:ext>
                  </a:extLst>
                </a:gridCol>
                <a:gridCol w="1523627">
                  <a:extLst>
                    <a:ext uri="{9D8B030D-6E8A-4147-A177-3AD203B41FA5}">
                      <a16:colId xmlns:a16="http://schemas.microsoft.com/office/drawing/2014/main" val="20004"/>
                    </a:ext>
                  </a:extLst>
                </a:gridCol>
              </a:tblGrid>
              <a:tr h="285750">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a:t>
                      </a:r>
                      <a:endParaRPr kumimoji="1" lang="ja-JP" altLang="en-US"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項目</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数量</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単位</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単価</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合計</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280988">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1</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プレデザイン</a:t>
                      </a:r>
                      <a:endParaRPr kumimoji="1" lang="en-US" altLang="ja-JP"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1</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案</a:t>
                      </a:r>
                      <a:endParaRPr kumimoji="1" lang="en-US" altLang="ja-JP"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\50,000</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\50,000</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5750">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2</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ベースデザイン</a:t>
                      </a:r>
                      <a:endParaRPr kumimoji="1" lang="en-US" altLang="ja-JP"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3</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式</a:t>
                      </a:r>
                      <a:endParaRPr kumimoji="1" lang="en-US" altLang="ja-JP"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\100,000</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\300,000</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3</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ページデザイン</a:t>
                      </a:r>
                      <a:endParaRPr kumimoji="1" lang="en-US" altLang="ja-JP"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10</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cs typeface="メイリオ" pitchFamily="50" charset="-128"/>
                        </a:rPr>
                        <a:t>頁</a:t>
                      </a:r>
                      <a:endParaRPr kumimoji="1" lang="en-US" altLang="ja-JP"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\25,000</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n-ea"/>
                          <a:ea typeface="+mn-ea"/>
                          <a:cs typeface="メイリオ" pitchFamily="50" charset="-128"/>
                        </a:rPr>
                        <a:t>\250,000</a:t>
                      </a:r>
                    </a:p>
                  </a:txBody>
                  <a:tcPr marL="108000" marR="108000" marT="108000" marB="72000" anchor="ctr" horzOverflow="overflow">
                    <a:lnL w="6350" cap="flat" cmpd="sng" algn="ctr">
                      <a:solidFill>
                        <a:schemeClr val="tx1">
                          <a:lumMod val="60000"/>
                          <a:lumOff val="40000"/>
                        </a:schemeClr>
                      </a:solidFill>
                      <a:prstDash val="solid"/>
                      <a:round/>
                      <a:headEnd type="none" w="med" len="med"/>
                      <a:tailEnd type="none" w="med" len="med"/>
                    </a:lnL>
                    <a:lnR w="6350" cap="flat" cmpd="sng" algn="ctr">
                      <a:solidFill>
                        <a:schemeClr val="tx1">
                          <a:lumMod val="60000"/>
                          <a:lumOff val="40000"/>
                        </a:schemeClr>
                      </a:solidFill>
                      <a:prstDash val="solid"/>
                      <a:round/>
                      <a:headEnd type="none" w="med" len="med"/>
                      <a:tailEnd type="none" w="med" len="med"/>
                    </a:lnR>
                    <a:lnT w="6350" cap="flat" cmpd="sng" algn="ctr">
                      <a:solidFill>
                        <a:schemeClr val="tx1">
                          <a:lumMod val="60000"/>
                          <a:lumOff val="40000"/>
                        </a:schemeClr>
                      </a:solidFill>
                      <a:prstDash val="solid"/>
                      <a:round/>
                      <a:headEnd type="none" w="med" len="med"/>
                      <a:tailEnd type="none" w="med" len="med"/>
                    </a:lnT>
                    <a:lnB w="6350"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4" name="AutoShape 3">
            <a:extLst>
              <a:ext uri="{FF2B5EF4-FFF2-40B4-BE49-F238E27FC236}">
                <a16:creationId xmlns:a16="http://schemas.microsoft.com/office/drawing/2014/main" id="{2FAFEFFC-9A9B-4C49-8F4C-7ACF9D033588}"/>
              </a:ext>
            </a:extLst>
          </p:cNvPr>
          <p:cNvSpPr>
            <a:spLocks noChangeArrowheads="1"/>
          </p:cNvSpPr>
          <p:nvPr/>
        </p:nvSpPr>
        <p:spPr bwMode="auto">
          <a:xfrm>
            <a:off x="4656075" y="1881188"/>
            <a:ext cx="593850" cy="339596"/>
          </a:xfrm>
          <a:prstGeom prst="roundRect">
            <a:avLst>
              <a:gd name="adj" fmla="val 0"/>
            </a:avLst>
          </a:prstGeom>
          <a:solidFill>
            <a:schemeClr val="tx1"/>
          </a:solidFill>
          <a:ln w="6350">
            <a:noFill/>
          </a:ln>
          <a:effectLst/>
        </p:spPr>
        <p:txBody>
          <a:bodyPr wrap="square" lIns="108000" tIns="72000" rIns="108000" bIns="54000" anchor="ctr" anchorCtr="0">
            <a:spAutoFit/>
          </a:bodyPr>
          <a:lstStyle/>
          <a:p>
            <a:pPr algn="ctr">
              <a:lnSpc>
                <a:spcPct val="120000"/>
              </a:lnSpc>
              <a:spcBef>
                <a:spcPct val="0"/>
              </a:spcBef>
            </a:pPr>
            <a:r>
              <a:rPr lang="ja-JP" altLang="en-US" sz="1200" dirty="0">
                <a:solidFill>
                  <a:schemeClr val="bg1"/>
                </a:solidFill>
                <a:latin typeface="+mj-ea"/>
                <a:ea typeface="+mj-ea"/>
                <a:cs typeface="メイリオ" pitchFamily="50" charset="-128"/>
              </a:rPr>
              <a:t>表</a:t>
            </a:r>
          </a:p>
        </p:txBody>
      </p:sp>
      <p:sp>
        <p:nvSpPr>
          <p:cNvPr id="6" name="スライド番号プレースホルダー 5">
            <a:extLst>
              <a:ext uri="{FF2B5EF4-FFF2-40B4-BE49-F238E27FC236}">
                <a16:creationId xmlns:a16="http://schemas.microsoft.com/office/drawing/2014/main" id="{66C668A7-0E76-4BA7-9842-E85A0BC054F2}"/>
              </a:ext>
            </a:extLst>
          </p:cNvPr>
          <p:cNvSpPr>
            <a:spLocks noGrp="1"/>
          </p:cNvSpPr>
          <p:nvPr>
            <p:ph type="sldNum" sz="quarter" idx="11"/>
          </p:nvPr>
        </p:nvSpPr>
        <p:spPr/>
        <p:txBody>
          <a:bodyPr/>
          <a:lstStyle/>
          <a:p>
            <a:fld id="{FB3508C7-2FE0-4945-9CBD-863E05F850D2}" type="slidenum">
              <a:rPr lang="ja-JP" altLang="en-US" smtClean="0"/>
              <a:pPr/>
              <a:t>27</a:t>
            </a:fld>
            <a:endParaRPr lang="ja-JP" altLang="en-US" dirty="0"/>
          </a:p>
        </p:txBody>
      </p:sp>
      <p:sp>
        <p:nvSpPr>
          <p:cNvPr id="32" name="AutoShape 3">
            <a:extLst>
              <a:ext uri="{FF2B5EF4-FFF2-40B4-BE49-F238E27FC236}">
                <a16:creationId xmlns:a16="http://schemas.microsoft.com/office/drawing/2014/main" id="{A49F4A1A-C0AD-40AE-8033-D86BD26BEED2}"/>
              </a:ext>
            </a:extLst>
          </p:cNvPr>
          <p:cNvSpPr>
            <a:spLocks noChangeArrowheads="1"/>
          </p:cNvSpPr>
          <p:nvPr/>
        </p:nvSpPr>
        <p:spPr bwMode="auto">
          <a:xfrm>
            <a:off x="2180692" y="2526983"/>
            <a:ext cx="1584176" cy="43396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pPr>
            <a:r>
              <a:rPr lang="ja-JP" altLang="en-US" sz="1200" dirty="0">
                <a:latin typeface="+mn-ea"/>
                <a:cs typeface="メイリオ" pitchFamily="50" charset="-128"/>
              </a:rPr>
              <a:t>セル内にはしっかりと余白をとる</a:t>
            </a:r>
            <a:endParaRPr lang="en-US" altLang="ja-JP" sz="1200" dirty="0">
              <a:latin typeface="+mn-ea"/>
              <a:cs typeface="メイリオ" pitchFamily="50" charset="-128"/>
            </a:endParaRPr>
          </a:p>
        </p:txBody>
      </p:sp>
      <p:sp>
        <p:nvSpPr>
          <p:cNvPr id="36" name="AutoShape 3">
            <a:extLst>
              <a:ext uri="{FF2B5EF4-FFF2-40B4-BE49-F238E27FC236}">
                <a16:creationId xmlns:a16="http://schemas.microsoft.com/office/drawing/2014/main" id="{7586EBFD-3086-4F6B-BC3E-869E41028847}"/>
              </a:ext>
            </a:extLst>
          </p:cNvPr>
          <p:cNvSpPr>
            <a:spLocks noChangeArrowheads="1"/>
          </p:cNvSpPr>
          <p:nvPr/>
        </p:nvSpPr>
        <p:spPr bwMode="auto">
          <a:xfrm>
            <a:off x="5277038" y="2526983"/>
            <a:ext cx="2952326" cy="43396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pPr>
            <a:r>
              <a:rPr lang="ja-JP" altLang="en-US" sz="1200" dirty="0">
                <a:latin typeface="+mn-ea"/>
                <a:cs typeface="メイリオ" pitchFamily="50" charset="-128"/>
              </a:rPr>
              <a:t>ヘッダー行には背景色にサブカラーを使い、バリュー行との違いを表現</a:t>
            </a:r>
            <a:endParaRPr lang="en-US" altLang="ja-JP" sz="1200" dirty="0">
              <a:latin typeface="+mn-ea"/>
              <a:cs typeface="メイリオ" pitchFamily="50" charset="-128"/>
            </a:endParaRPr>
          </a:p>
        </p:txBody>
      </p:sp>
      <p:sp>
        <p:nvSpPr>
          <p:cNvPr id="37" name="AutoShape 3">
            <a:extLst>
              <a:ext uri="{FF2B5EF4-FFF2-40B4-BE49-F238E27FC236}">
                <a16:creationId xmlns:a16="http://schemas.microsoft.com/office/drawing/2014/main" id="{E676D03C-3ECE-495A-A76A-947CDD5FE450}"/>
              </a:ext>
            </a:extLst>
          </p:cNvPr>
          <p:cNvSpPr>
            <a:spLocks noChangeArrowheads="1"/>
          </p:cNvSpPr>
          <p:nvPr/>
        </p:nvSpPr>
        <p:spPr bwMode="auto">
          <a:xfrm>
            <a:off x="1496616" y="5227283"/>
            <a:ext cx="1584412" cy="43396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pPr>
            <a:r>
              <a:rPr lang="ja-JP" altLang="en-US" sz="1200" dirty="0">
                <a:latin typeface="+mn-ea"/>
                <a:cs typeface="メイリオ" pitchFamily="50" charset="-128"/>
              </a:rPr>
              <a:t>文字数の変動が少ないものはセンター揃え</a:t>
            </a:r>
            <a:endParaRPr lang="en-US" altLang="ja-JP" sz="1200" dirty="0">
              <a:latin typeface="+mn-ea"/>
              <a:cs typeface="メイリオ" pitchFamily="50" charset="-128"/>
            </a:endParaRPr>
          </a:p>
        </p:txBody>
      </p:sp>
      <p:sp>
        <p:nvSpPr>
          <p:cNvPr id="38" name="AutoShape 3">
            <a:extLst>
              <a:ext uri="{FF2B5EF4-FFF2-40B4-BE49-F238E27FC236}">
                <a16:creationId xmlns:a16="http://schemas.microsoft.com/office/drawing/2014/main" id="{8DA55169-2534-4BB9-9550-ED1224C73241}"/>
              </a:ext>
            </a:extLst>
          </p:cNvPr>
          <p:cNvSpPr>
            <a:spLocks noChangeArrowheads="1"/>
          </p:cNvSpPr>
          <p:nvPr/>
        </p:nvSpPr>
        <p:spPr bwMode="auto">
          <a:xfrm>
            <a:off x="5435207" y="5227283"/>
            <a:ext cx="2938173" cy="43396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pPr>
            <a:r>
              <a:rPr lang="ja-JP" altLang="en-US" sz="1200" dirty="0">
                <a:latin typeface="+mn-ea"/>
                <a:cs typeface="メイリオ" pitchFamily="50" charset="-128"/>
              </a:rPr>
              <a:t>数値は「右揃え（カンマを併用）」で記載しておくと、桁数の変化に気づきやすい</a:t>
            </a:r>
            <a:endParaRPr lang="en-US" altLang="ja-JP" sz="1200" dirty="0">
              <a:latin typeface="+mn-ea"/>
              <a:cs typeface="メイリオ" pitchFamily="50" charset="-128"/>
            </a:endParaRPr>
          </a:p>
        </p:txBody>
      </p:sp>
      <p:sp>
        <p:nvSpPr>
          <p:cNvPr id="39" name="AutoShape 3">
            <a:extLst>
              <a:ext uri="{FF2B5EF4-FFF2-40B4-BE49-F238E27FC236}">
                <a16:creationId xmlns:a16="http://schemas.microsoft.com/office/drawing/2014/main" id="{70F129B5-CD32-447A-AD65-456BC5BC0977}"/>
              </a:ext>
            </a:extLst>
          </p:cNvPr>
          <p:cNvSpPr>
            <a:spLocks noChangeArrowheads="1"/>
          </p:cNvSpPr>
          <p:nvPr/>
        </p:nvSpPr>
        <p:spPr bwMode="auto">
          <a:xfrm>
            <a:off x="3584731" y="5227283"/>
            <a:ext cx="1404273" cy="43396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pPr>
            <a:r>
              <a:rPr lang="ja-JP" altLang="en-US" sz="1200" dirty="0">
                <a:latin typeface="+mn-ea"/>
                <a:cs typeface="メイリオ" pitchFamily="50" charset="-128"/>
              </a:rPr>
              <a:t>名詞は原則「左揃え（両端揃え）」</a:t>
            </a:r>
            <a:endParaRPr lang="en-US" altLang="ja-JP" sz="1200" dirty="0">
              <a:latin typeface="+mn-ea"/>
              <a:cs typeface="メイリオ" pitchFamily="50" charset="-128"/>
            </a:endParaRPr>
          </a:p>
        </p:txBody>
      </p:sp>
      <p:cxnSp>
        <p:nvCxnSpPr>
          <p:cNvPr id="40" name="直線コネクタ 39">
            <a:extLst>
              <a:ext uri="{FF2B5EF4-FFF2-40B4-BE49-F238E27FC236}">
                <a16:creationId xmlns:a16="http://schemas.microsoft.com/office/drawing/2014/main" id="{B77A501C-FBE3-4EBB-B17B-9D5B8C2FCB51}"/>
              </a:ext>
            </a:extLst>
          </p:cNvPr>
          <p:cNvCxnSpPr>
            <a:cxnSpLocks/>
          </p:cNvCxnSpPr>
          <p:nvPr/>
        </p:nvCxnSpPr>
        <p:spPr>
          <a:xfrm flipV="1">
            <a:off x="2576736" y="3032956"/>
            <a:ext cx="0" cy="723381"/>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E4EC7BDF-C0B6-41F8-AEB5-1B46BA766727}"/>
              </a:ext>
            </a:extLst>
          </p:cNvPr>
          <p:cNvCxnSpPr>
            <a:cxnSpLocks/>
          </p:cNvCxnSpPr>
          <p:nvPr/>
        </p:nvCxnSpPr>
        <p:spPr>
          <a:xfrm flipV="1">
            <a:off x="6393160" y="3032956"/>
            <a:ext cx="0" cy="396044"/>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5E92AA6D-0EB4-44EE-9A28-F96CCF58A1F5}"/>
              </a:ext>
            </a:extLst>
          </p:cNvPr>
          <p:cNvCxnSpPr>
            <a:cxnSpLocks/>
          </p:cNvCxnSpPr>
          <p:nvPr/>
        </p:nvCxnSpPr>
        <p:spPr>
          <a:xfrm flipV="1">
            <a:off x="1928664" y="4841111"/>
            <a:ext cx="0" cy="316081"/>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D3E19DFF-B6A7-4CED-8A1F-B41D65425B9F}"/>
              </a:ext>
            </a:extLst>
          </p:cNvPr>
          <p:cNvCxnSpPr>
            <a:cxnSpLocks/>
          </p:cNvCxnSpPr>
          <p:nvPr/>
        </p:nvCxnSpPr>
        <p:spPr>
          <a:xfrm flipH="1" flipV="1">
            <a:off x="3584848" y="4833156"/>
            <a:ext cx="324072" cy="324036"/>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8AD55B18-BC1E-4C8B-A8F0-714FD8E94B4B}"/>
              </a:ext>
            </a:extLst>
          </p:cNvPr>
          <p:cNvCxnSpPr>
            <a:cxnSpLocks/>
          </p:cNvCxnSpPr>
          <p:nvPr/>
        </p:nvCxnSpPr>
        <p:spPr>
          <a:xfrm flipV="1">
            <a:off x="6393160" y="4841111"/>
            <a:ext cx="0" cy="316081"/>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0597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2C7C362-3D05-44CE-9576-5BB546DECFD9}"/>
              </a:ext>
            </a:extLst>
          </p:cNvPr>
          <p:cNvSpPr>
            <a:spLocks noGrp="1"/>
          </p:cNvSpPr>
          <p:nvPr>
            <p:ph type="sldNum" sz="quarter" idx="11"/>
          </p:nvPr>
        </p:nvSpPr>
        <p:spPr/>
        <p:txBody>
          <a:bodyPr/>
          <a:lstStyle/>
          <a:p>
            <a:fld id="{FB3508C7-2FE0-4945-9CBD-863E05F850D2}" type="slidenum">
              <a:rPr lang="ja-JP" altLang="en-US" smtClean="0"/>
              <a:pPr/>
              <a:t>28</a:t>
            </a:fld>
            <a:endParaRPr lang="ja-JP" altLang="en-US" dirty="0"/>
          </a:p>
        </p:txBody>
      </p:sp>
      <p:sp>
        <p:nvSpPr>
          <p:cNvPr id="5" name="タイトル 4">
            <a:extLst>
              <a:ext uri="{FF2B5EF4-FFF2-40B4-BE49-F238E27FC236}">
                <a16:creationId xmlns:a16="http://schemas.microsoft.com/office/drawing/2014/main" id="{980FA5B1-A5DA-4CA5-A21D-AF86CE8A5D62}"/>
              </a:ext>
            </a:extLst>
          </p:cNvPr>
          <p:cNvSpPr>
            <a:spLocks noGrp="1"/>
          </p:cNvSpPr>
          <p:nvPr>
            <p:ph type="title"/>
          </p:nvPr>
        </p:nvSpPr>
        <p:spPr/>
        <p:txBody>
          <a:bodyPr/>
          <a:lstStyle/>
          <a:p>
            <a:r>
              <a:rPr lang="ja-JP" altLang="en-US" dirty="0">
                <a:latin typeface="+mj-ea"/>
              </a:rPr>
              <a:t>表の挿入｜表機能の使い方</a:t>
            </a:r>
            <a:endParaRPr lang="ja-JP" altLang="en-US" dirty="0"/>
          </a:p>
        </p:txBody>
      </p:sp>
      <p:pic>
        <p:nvPicPr>
          <p:cNvPr id="6" name="図 5">
            <a:extLst>
              <a:ext uri="{FF2B5EF4-FFF2-40B4-BE49-F238E27FC236}">
                <a16:creationId xmlns:a16="http://schemas.microsoft.com/office/drawing/2014/main" id="{E5EDE9DC-4008-47E1-95AF-1B7E25450525}"/>
              </a:ext>
            </a:extLst>
          </p:cNvPr>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812800" y="2765020"/>
            <a:ext cx="8280399" cy="1314000"/>
          </a:xfrm>
          <a:prstGeom prst="rect">
            <a:avLst/>
          </a:prstGeom>
          <a:ln w="6350">
            <a:noFill/>
          </a:ln>
        </p:spPr>
      </p:pic>
      <p:sp>
        <p:nvSpPr>
          <p:cNvPr id="7" name="AutoShape 3">
            <a:extLst>
              <a:ext uri="{FF2B5EF4-FFF2-40B4-BE49-F238E27FC236}">
                <a16:creationId xmlns:a16="http://schemas.microsoft.com/office/drawing/2014/main" id="{25EA664D-D253-44A8-BCF3-5FB52D28D6A2}"/>
              </a:ext>
            </a:extLst>
          </p:cNvPr>
          <p:cNvSpPr>
            <a:spLocks noChangeArrowheads="1"/>
          </p:cNvSpPr>
          <p:nvPr/>
        </p:nvSpPr>
        <p:spPr bwMode="auto">
          <a:xfrm>
            <a:off x="1181215" y="4486075"/>
            <a:ext cx="2223612" cy="21236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20000"/>
              </a:lnSpc>
            </a:pPr>
            <a:r>
              <a:rPr lang="en-US" altLang="ja-JP" sz="1200" dirty="0">
                <a:latin typeface="+mn-ea"/>
                <a:cs typeface="メイリオ" pitchFamily="50" charset="-128"/>
              </a:rPr>
              <a:t>2.</a:t>
            </a:r>
            <a:r>
              <a:rPr lang="ja-JP" altLang="en-US" sz="1200" dirty="0">
                <a:latin typeface="+mn-ea"/>
                <a:cs typeface="メイリオ" pitchFamily="50" charset="-128"/>
              </a:rPr>
              <a:t>　　　ボタンをクリック</a:t>
            </a:r>
            <a:endParaRPr lang="en-US" altLang="ja-JP" sz="1200" dirty="0">
              <a:latin typeface="+mn-ea"/>
              <a:cs typeface="メイリオ" pitchFamily="50" charset="-128"/>
            </a:endParaRPr>
          </a:p>
        </p:txBody>
      </p:sp>
      <p:grpSp>
        <p:nvGrpSpPr>
          <p:cNvPr id="8" name="グループ化 7">
            <a:extLst>
              <a:ext uri="{FF2B5EF4-FFF2-40B4-BE49-F238E27FC236}">
                <a16:creationId xmlns:a16="http://schemas.microsoft.com/office/drawing/2014/main" id="{AAC39F2A-BAD3-4FD3-9DC8-81A0F6C52E2E}"/>
              </a:ext>
            </a:extLst>
          </p:cNvPr>
          <p:cNvGrpSpPr/>
          <p:nvPr/>
        </p:nvGrpSpPr>
        <p:grpSpPr>
          <a:xfrm>
            <a:off x="1406136" y="4437112"/>
            <a:ext cx="309274" cy="309274"/>
            <a:chOff x="3899756" y="1691488"/>
            <a:chExt cx="309274" cy="309274"/>
          </a:xfrm>
        </p:grpSpPr>
        <p:sp>
          <p:nvSpPr>
            <p:cNvPr id="9" name="楕円 8">
              <a:extLst>
                <a:ext uri="{FF2B5EF4-FFF2-40B4-BE49-F238E27FC236}">
                  <a16:creationId xmlns:a16="http://schemas.microsoft.com/office/drawing/2014/main" id="{692FAA45-6E07-4CB4-B709-2460002D3BFC}"/>
                </a:ext>
              </a:extLst>
            </p:cNvPr>
            <p:cNvSpPr>
              <a:spLocks noChangeAspect="1"/>
            </p:cNvSpPr>
            <p:nvPr/>
          </p:nvSpPr>
          <p:spPr bwMode="auto">
            <a:xfrm>
              <a:off x="3899756" y="1691488"/>
              <a:ext cx="309274" cy="309274"/>
            </a:xfrm>
            <a:prstGeom prst="ellipse">
              <a:avLst/>
            </a:prstGeom>
            <a:solidFill>
              <a:schemeClr val="bg1"/>
            </a:solidFill>
            <a:ln w="57150">
              <a:solidFill>
                <a:schemeClr val="tx1">
                  <a:lumMod val="25000"/>
                  <a:lumOff val="75000"/>
                </a:schemeClr>
              </a:solidFill>
            </a:ln>
            <a:effectLst/>
          </p:spPr>
          <p:txBody>
            <a:bodyPr wrap="square" lIns="0" tIns="0" rIns="0" bIns="0" rtlCol="0" anchor="ctr" anchorCtr="0">
              <a:noAutofit/>
            </a:bodyPr>
            <a:lstStyle/>
            <a:p>
              <a:pPr algn="just">
                <a:lnSpc>
                  <a:spcPct val="130000"/>
                </a:lnSpc>
              </a:pPr>
              <a:endParaRPr kumimoji="1" lang="ja-JP" altLang="en-US" sz="900" dirty="0">
                <a:latin typeface="+mn-ea"/>
                <a:cs typeface="メイリオ" pitchFamily="50" charset="-128"/>
              </a:endParaRPr>
            </a:p>
          </p:txBody>
        </p:sp>
        <p:pic>
          <p:nvPicPr>
            <p:cNvPr id="10" name="図 9" descr="障子, 建物, 大きい が含まれている画像&#10;&#10;自動的に生成された説明">
              <a:extLst>
                <a:ext uri="{FF2B5EF4-FFF2-40B4-BE49-F238E27FC236}">
                  <a16:creationId xmlns:a16="http://schemas.microsoft.com/office/drawing/2014/main" id="{75E528DE-CF61-40C9-8D89-CAF2C19CA2CB}"/>
                </a:ext>
              </a:extLst>
            </p:cNvPr>
            <p:cNvPicPr>
              <a:picLocks noChangeAspect="1"/>
            </p:cNvPicPr>
            <p:nvPr/>
          </p:nvPicPr>
          <p:blipFill>
            <a:blip r:embed="rId3"/>
            <a:stretch>
              <a:fillRect/>
            </a:stretch>
          </p:blipFill>
          <p:spPr>
            <a:xfrm>
              <a:off x="3983217" y="1774949"/>
              <a:ext cx="142352" cy="142352"/>
            </a:xfrm>
            <a:prstGeom prst="rect">
              <a:avLst/>
            </a:prstGeom>
          </p:spPr>
        </p:pic>
      </p:grpSp>
      <p:cxnSp>
        <p:nvCxnSpPr>
          <p:cNvPr id="11" name="直線コネクタ 10">
            <a:extLst>
              <a:ext uri="{FF2B5EF4-FFF2-40B4-BE49-F238E27FC236}">
                <a16:creationId xmlns:a16="http://schemas.microsoft.com/office/drawing/2014/main" id="{7A0CD43A-AE60-4BCC-BD4F-E0A70F9244F3}"/>
              </a:ext>
            </a:extLst>
          </p:cNvPr>
          <p:cNvCxnSpPr>
            <a:cxnSpLocks/>
          </p:cNvCxnSpPr>
          <p:nvPr/>
        </p:nvCxnSpPr>
        <p:spPr>
          <a:xfrm>
            <a:off x="1748644" y="2492896"/>
            <a:ext cx="0" cy="657254"/>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2" name="AutoShape 3">
            <a:extLst>
              <a:ext uri="{FF2B5EF4-FFF2-40B4-BE49-F238E27FC236}">
                <a16:creationId xmlns:a16="http://schemas.microsoft.com/office/drawing/2014/main" id="{72EA3C16-94C5-4449-B14A-5BEF4B0A2F98}"/>
              </a:ext>
            </a:extLst>
          </p:cNvPr>
          <p:cNvSpPr>
            <a:spLocks noChangeArrowheads="1"/>
          </p:cNvSpPr>
          <p:nvPr/>
        </p:nvSpPr>
        <p:spPr bwMode="auto">
          <a:xfrm>
            <a:off x="1568623" y="3150150"/>
            <a:ext cx="396045" cy="198000"/>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sp>
        <p:nvSpPr>
          <p:cNvPr id="13" name="AutoShape 3">
            <a:extLst>
              <a:ext uri="{FF2B5EF4-FFF2-40B4-BE49-F238E27FC236}">
                <a16:creationId xmlns:a16="http://schemas.microsoft.com/office/drawing/2014/main" id="{30C563E3-4946-43FA-AB86-3CC107C8B035}"/>
              </a:ext>
            </a:extLst>
          </p:cNvPr>
          <p:cNvSpPr>
            <a:spLocks noChangeArrowheads="1"/>
          </p:cNvSpPr>
          <p:nvPr/>
        </p:nvSpPr>
        <p:spPr bwMode="auto">
          <a:xfrm>
            <a:off x="668524" y="2175339"/>
            <a:ext cx="2248223" cy="209032"/>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20000"/>
              </a:lnSpc>
            </a:pPr>
            <a:r>
              <a:rPr lang="en-US" altLang="ja-JP" sz="1200" dirty="0">
                <a:latin typeface="+mn-ea"/>
                <a:cs typeface="メイリオ" pitchFamily="50" charset="-128"/>
              </a:rPr>
              <a:t>1. </a:t>
            </a:r>
            <a:r>
              <a:rPr lang="ja-JP" altLang="en-US" sz="1200" dirty="0">
                <a:latin typeface="+mn-ea"/>
                <a:cs typeface="メイリオ" pitchFamily="50" charset="-128"/>
              </a:rPr>
              <a:t>「挿入」タブを選択</a:t>
            </a:r>
            <a:endParaRPr lang="en-US" altLang="ja-JP" sz="1200" dirty="0">
              <a:latin typeface="+mn-ea"/>
              <a:cs typeface="メイリオ" pitchFamily="50" charset="-128"/>
            </a:endParaRPr>
          </a:p>
        </p:txBody>
      </p:sp>
      <p:cxnSp>
        <p:nvCxnSpPr>
          <p:cNvPr id="14" name="直線コネクタ 13">
            <a:extLst>
              <a:ext uri="{FF2B5EF4-FFF2-40B4-BE49-F238E27FC236}">
                <a16:creationId xmlns:a16="http://schemas.microsoft.com/office/drawing/2014/main" id="{0CE1DBBE-EE44-4CB1-B24C-FAC02ABEE503}"/>
              </a:ext>
            </a:extLst>
          </p:cNvPr>
          <p:cNvCxnSpPr>
            <a:cxnSpLocks/>
          </p:cNvCxnSpPr>
          <p:nvPr/>
        </p:nvCxnSpPr>
        <p:spPr>
          <a:xfrm>
            <a:off x="1964668" y="3662361"/>
            <a:ext cx="0" cy="738747"/>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id="{9597273E-3BC7-41BA-82BD-8A55ECACBB0B}"/>
              </a:ext>
            </a:extLst>
          </p:cNvPr>
          <p:cNvSpPr>
            <a:spLocks noChangeArrowheads="1"/>
          </p:cNvSpPr>
          <p:nvPr/>
        </p:nvSpPr>
        <p:spPr bwMode="auto">
          <a:xfrm>
            <a:off x="1820652" y="3365660"/>
            <a:ext cx="298800" cy="279364"/>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spTree>
    <p:extLst>
      <p:ext uri="{BB962C8B-B14F-4D97-AF65-F5344CB8AC3E}">
        <p14:creationId xmlns:p14="http://schemas.microsoft.com/office/powerpoint/2010/main" val="3617982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2C7C362-3D05-44CE-9576-5BB546DECFD9}"/>
              </a:ext>
            </a:extLst>
          </p:cNvPr>
          <p:cNvSpPr>
            <a:spLocks noGrp="1"/>
          </p:cNvSpPr>
          <p:nvPr>
            <p:ph type="sldNum" sz="quarter" idx="11"/>
          </p:nvPr>
        </p:nvSpPr>
        <p:spPr/>
        <p:txBody>
          <a:bodyPr/>
          <a:lstStyle/>
          <a:p>
            <a:fld id="{FB3508C7-2FE0-4945-9CBD-863E05F850D2}" type="slidenum">
              <a:rPr lang="ja-JP" altLang="en-US" smtClean="0"/>
              <a:pPr/>
              <a:t>29</a:t>
            </a:fld>
            <a:endParaRPr lang="ja-JP" altLang="en-US" dirty="0"/>
          </a:p>
        </p:txBody>
      </p:sp>
      <p:sp>
        <p:nvSpPr>
          <p:cNvPr id="5" name="タイトル 4">
            <a:extLst>
              <a:ext uri="{FF2B5EF4-FFF2-40B4-BE49-F238E27FC236}">
                <a16:creationId xmlns:a16="http://schemas.microsoft.com/office/drawing/2014/main" id="{980FA5B1-A5DA-4CA5-A21D-AF86CE8A5D62}"/>
              </a:ext>
            </a:extLst>
          </p:cNvPr>
          <p:cNvSpPr>
            <a:spLocks noGrp="1"/>
          </p:cNvSpPr>
          <p:nvPr>
            <p:ph type="title"/>
          </p:nvPr>
        </p:nvSpPr>
        <p:spPr/>
        <p:txBody>
          <a:bodyPr/>
          <a:lstStyle/>
          <a:p>
            <a:r>
              <a:rPr lang="ja-JP" altLang="en-US" dirty="0">
                <a:latin typeface="+mj-ea"/>
              </a:rPr>
              <a:t>罫線の操作｜表機能の使い方</a:t>
            </a:r>
            <a:endParaRPr lang="ja-JP" altLang="en-US" dirty="0"/>
          </a:p>
        </p:txBody>
      </p:sp>
      <p:pic>
        <p:nvPicPr>
          <p:cNvPr id="6" name="図 5">
            <a:extLst>
              <a:ext uri="{FF2B5EF4-FFF2-40B4-BE49-F238E27FC236}">
                <a16:creationId xmlns:a16="http://schemas.microsoft.com/office/drawing/2014/main" id="{8B4E8140-E74F-438D-A2B1-A41855360776}"/>
              </a:ext>
            </a:extLst>
          </p:cNvPr>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812800" y="2772000"/>
            <a:ext cx="8280399" cy="1314000"/>
          </a:xfrm>
          <a:prstGeom prst="rect">
            <a:avLst/>
          </a:prstGeom>
        </p:spPr>
      </p:pic>
      <p:cxnSp>
        <p:nvCxnSpPr>
          <p:cNvPr id="7" name="直線コネクタ 6">
            <a:extLst>
              <a:ext uri="{FF2B5EF4-FFF2-40B4-BE49-F238E27FC236}">
                <a16:creationId xmlns:a16="http://schemas.microsoft.com/office/drawing/2014/main" id="{08B990E0-A9F8-4919-9B68-4F5E70BC70BC}"/>
              </a:ext>
            </a:extLst>
          </p:cNvPr>
          <p:cNvCxnSpPr>
            <a:cxnSpLocks/>
          </p:cNvCxnSpPr>
          <p:nvPr/>
        </p:nvCxnSpPr>
        <p:spPr>
          <a:xfrm>
            <a:off x="3884134" y="2492896"/>
            <a:ext cx="0" cy="648072"/>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8" name="AutoShape 3">
            <a:extLst>
              <a:ext uri="{FF2B5EF4-FFF2-40B4-BE49-F238E27FC236}">
                <a16:creationId xmlns:a16="http://schemas.microsoft.com/office/drawing/2014/main" id="{177D88D5-9BCE-4504-BE5B-FE8C1303A416}"/>
              </a:ext>
            </a:extLst>
          </p:cNvPr>
          <p:cNvSpPr>
            <a:spLocks noChangeArrowheads="1"/>
          </p:cNvSpPr>
          <p:nvPr/>
        </p:nvSpPr>
        <p:spPr bwMode="auto">
          <a:xfrm>
            <a:off x="3476841" y="3140968"/>
            <a:ext cx="828087" cy="216000"/>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sp>
        <p:nvSpPr>
          <p:cNvPr id="9" name="AutoShape 3">
            <a:extLst>
              <a:ext uri="{FF2B5EF4-FFF2-40B4-BE49-F238E27FC236}">
                <a16:creationId xmlns:a16="http://schemas.microsoft.com/office/drawing/2014/main" id="{FD8D3918-6F66-460F-891F-2C6F767D6E0A}"/>
              </a:ext>
            </a:extLst>
          </p:cNvPr>
          <p:cNvSpPr>
            <a:spLocks noChangeArrowheads="1"/>
          </p:cNvSpPr>
          <p:nvPr/>
        </p:nvSpPr>
        <p:spPr bwMode="auto">
          <a:xfrm>
            <a:off x="2504728" y="1954253"/>
            <a:ext cx="2728315" cy="43063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228600" lvl="0" indent="-228600" algn="just">
              <a:lnSpc>
                <a:spcPct val="120000"/>
              </a:lnSpc>
              <a:buFont typeface="+mj-lt"/>
              <a:buAutoNum type="arabicPeriod"/>
            </a:pPr>
            <a:r>
              <a:rPr lang="ja-JP" altLang="en-US" sz="1200" dirty="0">
                <a:latin typeface="+mn-ea"/>
                <a:cs typeface="メイリオ" pitchFamily="50" charset="-128"/>
              </a:rPr>
              <a:t>操作対象の表を選択した状態で、「テーブルデザイン」タブを選択</a:t>
            </a:r>
            <a:endParaRPr lang="en-US" altLang="ja-JP" sz="1200" dirty="0">
              <a:latin typeface="+mn-ea"/>
              <a:cs typeface="メイリオ" pitchFamily="50" charset="-128"/>
            </a:endParaRPr>
          </a:p>
        </p:txBody>
      </p:sp>
      <p:graphicFrame>
        <p:nvGraphicFramePr>
          <p:cNvPr id="10" name="Group 55">
            <a:extLst>
              <a:ext uri="{FF2B5EF4-FFF2-40B4-BE49-F238E27FC236}">
                <a16:creationId xmlns:a16="http://schemas.microsoft.com/office/drawing/2014/main" id="{38AF6D06-EC45-4BD9-8860-808B73C1B0A5}"/>
              </a:ext>
            </a:extLst>
          </p:cNvPr>
          <p:cNvGraphicFramePr>
            <a:graphicFrameLocks noGrp="1"/>
          </p:cNvGraphicFramePr>
          <p:nvPr/>
        </p:nvGraphicFramePr>
        <p:xfrm>
          <a:off x="6753200" y="3537012"/>
          <a:ext cx="100024" cy="225123"/>
        </p:xfrm>
        <a:graphic>
          <a:graphicData uri="http://schemas.openxmlformats.org/drawingml/2006/table">
            <a:tbl>
              <a:tblPr/>
              <a:tblGrid>
                <a:gridCol w="100024">
                  <a:extLst>
                    <a:ext uri="{9D8B030D-6E8A-4147-A177-3AD203B41FA5}">
                      <a16:colId xmlns:a16="http://schemas.microsoft.com/office/drawing/2014/main" val="1025637701"/>
                    </a:ext>
                  </a:extLst>
                </a:gridCol>
              </a:tblGrid>
              <a:tr h="225123">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endParaRPr kumimoji="1" lang="en-US" altLang="ja-JP" sz="100" b="1" i="0" u="none" strike="noStrike" cap="none" normalizeH="0" baseline="0" dirty="0">
                        <a:ln>
                          <a:noFill/>
                        </a:ln>
                        <a:solidFill>
                          <a:schemeClr val="tx1"/>
                        </a:solidFill>
                        <a:effectLst/>
                        <a:latin typeface="+mn-ea"/>
                        <a:ea typeface="+mn-ea"/>
                      </a:endParaRPr>
                    </a:p>
                  </a:txBody>
                  <a:tcPr marL="36000" marR="36000" marT="36000" marB="36000" anchor="ctr" horzOverflow="overflow">
                    <a:lnL w="6350" cap="flat" cmpd="sng" algn="ctr">
                      <a:no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24999642"/>
                  </a:ext>
                </a:extLst>
              </a:tr>
            </a:tbl>
          </a:graphicData>
        </a:graphic>
      </p:graphicFrame>
      <p:graphicFrame>
        <p:nvGraphicFramePr>
          <p:cNvPr id="11" name="Group 55">
            <a:extLst>
              <a:ext uri="{FF2B5EF4-FFF2-40B4-BE49-F238E27FC236}">
                <a16:creationId xmlns:a16="http://schemas.microsoft.com/office/drawing/2014/main" id="{A631CD1E-74F4-4835-ABB8-C29252890789}"/>
              </a:ext>
            </a:extLst>
          </p:cNvPr>
          <p:cNvGraphicFramePr>
            <a:graphicFrameLocks noGrp="1"/>
          </p:cNvGraphicFramePr>
          <p:nvPr/>
        </p:nvGraphicFramePr>
        <p:xfrm>
          <a:off x="6177136" y="3753037"/>
          <a:ext cx="100024" cy="180019"/>
        </p:xfrm>
        <a:graphic>
          <a:graphicData uri="http://schemas.openxmlformats.org/drawingml/2006/table">
            <a:tbl>
              <a:tblPr/>
              <a:tblGrid>
                <a:gridCol w="100024">
                  <a:extLst>
                    <a:ext uri="{9D8B030D-6E8A-4147-A177-3AD203B41FA5}">
                      <a16:colId xmlns:a16="http://schemas.microsoft.com/office/drawing/2014/main" val="1025637701"/>
                    </a:ext>
                  </a:extLst>
                </a:gridCol>
              </a:tblGrid>
              <a:tr h="180019">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endParaRPr kumimoji="1" lang="en-US" altLang="ja-JP" sz="100" b="1" i="0" u="none" strike="noStrike" cap="none" normalizeH="0" baseline="0" dirty="0">
                        <a:ln>
                          <a:noFill/>
                        </a:ln>
                        <a:solidFill>
                          <a:schemeClr val="tx1"/>
                        </a:solidFill>
                        <a:effectLst/>
                        <a:latin typeface="+mn-ea"/>
                        <a:ea typeface="+mn-ea"/>
                      </a:endParaRPr>
                    </a:p>
                  </a:txBody>
                  <a:tcPr marL="36000" marR="36000" marT="36000" marB="36000" anchor="ctr" horzOverflow="overflow">
                    <a:lnL w="6350" cap="flat" cmpd="sng" algn="ctr">
                      <a:no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24999642"/>
                  </a:ext>
                </a:extLst>
              </a:tr>
            </a:tbl>
          </a:graphicData>
        </a:graphic>
      </p:graphicFrame>
      <p:sp>
        <p:nvSpPr>
          <p:cNvPr id="12" name="AutoShape 3">
            <a:extLst>
              <a:ext uri="{FF2B5EF4-FFF2-40B4-BE49-F238E27FC236}">
                <a16:creationId xmlns:a16="http://schemas.microsoft.com/office/drawing/2014/main" id="{634804D4-B661-46B5-8211-3745CF364AC5}"/>
              </a:ext>
            </a:extLst>
          </p:cNvPr>
          <p:cNvSpPr>
            <a:spLocks noChangeArrowheads="1"/>
          </p:cNvSpPr>
          <p:nvPr/>
        </p:nvSpPr>
        <p:spPr bwMode="auto">
          <a:xfrm>
            <a:off x="3944888" y="3541324"/>
            <a:ext cx="612068" cy="211712"/>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sp>
        <p:nvSpPr>
          <p:cNvPr id="13" name="AutoShape 3">
            <a:extLst>
              <a:ext uri="{FF2B5EF4-FFF2-40B4-BE49-F238E27FC236}">
                <a16:creationId xmlns:a16="http://schemas.microsoft.com/office/drawing/2014/main" id="{4B9DE4DF-DD50-4A56-9812-F67B6F583BA9}"/>
              </a:ext>
            </a:extLst>
          </p:cNvPr>
          <p:cNvSpPr>
            <a:spLocks noChangeArrowheads="1"/>
          </p:cNvSpPr>
          <p:nvPr/>
        </p:nvSpPr>
        <p:spPr bwMode="auto">
          <a:xfrm>
            <a:off x="3441017" y="4482868"/>
            <a:ext cx="1655999" cy="43063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20000"/>
              </a:lnSpc>
            </a:pPr>
            <a:r>
              <a:rPr lang="ja-JP" altLang="en-US" sz="1200" dirty="0">
                <a:latin typeface="+mn-ea"/>
                <a:cs typeface="メイリオ" pitchFamily="50" charset="-128"/>
              </a:rPr>
              <a:t>位置を指定して</a:t>
            </a:r>
            <a:endParaRPr lang="en-US" altLang="ja-JP" sz="1200" dirty="0">
              <a:latin typeface="+mn-ea"/>
              <a:cs typeface="メイリオ" pitchFamily="50" charset="-128"/>
            </a:endParaRPr>
          </a:p>
          <a:p>
            <a:pPr lvl="0">
              <a:lnSpc>
                <a:spcPct val="120000"/>
              </a:lnSpc>
            </a:pPr>
            <a:r>
              <a:rPr lang="ja-JP" altLang="en-US" sz="1200" dirty="0">
                <a:latin typeface="+mn-ea"/>
                <a:cs typeface="メイリオ" pitchFamily="50" charset="-128"/>
              </a:rPr>
              <a:t>罫線を引く／削除する</a:t>
            </a:r>
            <a:endParaRPr lang="en-US" altLang="ja-JP" sz="1200" dirty="0">
              <a:latin typeface="+mn-ea"/>
              <a:cs typeface="メイリオ" pitchFamily="50" charset="-128"/>
            </a:endParaRPr>
          </a:p>
        </p:txBody>
      </p:sp>
      <p:sp>
        <p:nvSpPr>
          <p:cNvPr id="14" name="AutoShape 3">
            <a:extLst>
              <a:ext uri="{FF2B5EF4-FFF2-40B4-BE49-F238E27FC236}">
                <a16:creationId xmlns:a16="http://schemas.microsoft.com/office/drawing/2014/main" id="{FA108E4A-F9BF-4F86-89FE-6648133E20A1}"/>
              </a:ext>
            </a:extLst>
          </p:cNvPr>
          <p:cNvSpPr>
            <a:spLocks noChangeArrowheads="1"/>
          </p:cNvSpPr>
          <p:nvPr/>
        </p:nvSpPr>
        <p:spPr bwMode="auto">
          <a:xfrm>
            <a:off x="5637076" y="4482868"/>
            <a:ext cx="1136234" cy="19672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20000"/>
              </a:lnSpc>
            </a:pPr>
            <a:r>
              <a:rPr lang="ja-JP" altLang="en-US" sz="1200" dirty="0">
                <a:latin typeface="+mn-ea"/>
                <a:cs typeface="メイリオ" pitchFamily="50" charset="-128"/>
              </a:rPr>
              <a:t>罫線の色を選択</a:t>
            </a:r>
            <a:endParaRPr lang="en-US" altLang="ja-JP" sz="1200" dirty="0">
              <a:latin typeface="+mn-ea"/>
              <a:cs typeface="メイリオ" pitchFamily="50" charset="-128"/>
            </a:endParaRPr>
          </a:p>
        </p:txBody>
      </p:sp>
      <p:sp>
        <p:nvSpPr>
          <p:cNvPr id="15" name="AutoShape 3">
            <a:extLst>
              <a:ext uri="{FF2B5EF4-FFF2-40B4-BE49-F238E27FC236}">
                <a16:creationId xmlns:a16="http://schemas.microsoft.com/office/drawing/2014/main" id="{09963F2B-71DA-4871-ACA9-E0E6F8547081}"/>
              </a:ext>
            </a:extLst>
          </p:cNvPr>
          <p:cNvSpPr>
            <a:spLocks noChangeArrowheads="1"/>
          </p:cNvSpPr>
          <p:nvPr/>
        </p:nvSpPr>
        <p:spPr bwMode="auto">
          <a:xfrm>
            <a:off x="6861212" y="4482868"/>
            <a:ext cx="1324951" cy="21236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20000"/>
              </a:lnSpc>
            </a:pPr>
            <a:r>
              <a:rPr lang="ja-JP" altLang="en-US" sz="1200" dirty="0">
                <a:latin typeface="+mn-ea"/>
                <a:cs typeface="メイリオ" pitchFamily="50" charset="-128"/>
              </a:rPr>
              <a:t>罫線の太さを選択</a:t>
            </a:r>
            <a:endParaRPr lang="en-US" altLang="ja-JP" sz="1200" dirty="0">
              <a:latin typeface="+mn-ea"/>
              <a:cs typeface="メイリオ" pitchFamily="50" charset="-128"/>
            </a:endParaRPr>
          </a:p>
        </p:txBody>
      </p:sp>
      <p:cxnSp>
        <p:nvCxnSpPr>
          <p:cNvPr id="16" name="直線コネクタ 15">
            <a:extLst>
              <a:ext uri="{FF2B5EF4-FFF2-40B4-BE49-F238E27FC236}">
                <a16:creationId xmlns:a16="http://schemas.microsoft.com/office/drawing/2014/main" id="{A5068DB0-F55D-4085-8142-51EC41DF49E0}"/>
              </a:ext>
            </a:extLst>
          </p:cNvPr>
          <p:cNvCxnSpPr>
            <a:cxnSpLocks/>
          </p:cNvCxnSpPr>
          <p:nvPr/>
        </p:nvCxnSpPr>
        <p:spPr>
          <a:xfrm>
            <a:off x="4269017" y="3753036"/>
            <a:ext cx="0" cy="648072"/>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5594CEDB-53FB-4DDC-92DF-026C743A6752}"/>
              </a:ext>
            </a:extLst>
          </p:cNvPr>
          <p:cNvCxnSpPr>
            <a:cxnSpLocks/>
          </p:cNvCxnSpPr>
          <p:nvPr/>
        </p:nvCxnSpPr>
        <p:spPr>
          <a:xfrm>
            <a:off x="6213140" y="3933056"/>
            <a:ext cx="0" cy="468052"/>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id="{E0FE8466-A789-45C4-96F8-07773D3156E2}"/>
              </a:ext>
            </a:extLst>
          </p:cNvPr>
          <p:cNvSpPr>
            <a:spLocks noChangeArrowheads="1"/>
          </p:cNvSpPr>
          <p:nvPr/>
        </p:nvSpPr>
        <p:spPr bwMode="auto">
          <a:xfrm>
            <a:off x="6861212" y="3356992"/>
            <a:ext cx="299585" cy="265374"/>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sp>
        <p:nvSpPr>
          <p:cNvPr id="19" name="AutoShape 3">
            <a:extLst>
              <a:ext uri="{FF2B5EF4-FFF2-40B4-BE49-F238E27FC236}">
                <a16:creationId xmlns:a16="http://schemas.microsoft.com/office/drawing/2014/main" id="{9790AAB7-3E7F-44D7-9507-C0788BFBEE29}"/>
              </a:ext>
            </a:extLst>
          </p:cNvPr>
          <p:cNvSpPr>
            <a:spLocks noChangeArrowheads="1"/>
          </p:cNvSpPr>
          <p:nvPr/>
        </p:nvSpPr>
        <p:spPr bwMode="auto">
          <a:xfrm>
            <a:off x="7203077" y="3356992"/>
            <a:ext cx="299585" cy="265374"/>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sp>
        <p:nvSpPr>
          <p:cNvPr id="20" name="AutoShape 3">
            <a:extLst>
              <a:ext uri="{FF2B5EF4-FFF2-40B4-BE49-F238E27FC236}">
                <a16:creationId xmlns:a16="http://schemas.microsoft.com/office/drawing/2014/main" id="{20633B3B-857B-4301-8FD1-3DF4DAE06AD2}"/>
              </a:ext>
            </a:extLst>
          </p:cNvPr>
          <p:cNvSpPr>
            <a:spLocks noChangeArrowheads="1"/>
          </p:cNvSpPr>
          <p:nvPr/>
        </p:nvSpPr>
        <p:spPr bwMode="auto">
          <a:xfrm>
            <a:off x="6537176" y="1954252"/>
            <a:ext cx="998001" cy="43063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20000"/>
              </a:lnSpc>
            </a:pPr>
            <a:r>
              <a:rPr lang="ja-JP" altLang="en-US" sz="1200" dirty="0">
                <a:latin typeface="+mn-ea"/>
                <a:cs typeface="メイリオ" pitchFamily="50" charset="-128"/>
              </a:rPr>
              <a:t>任意の位置に罫線を引く</a:t>
            </a:r>
            <a:endParaRPr lang="en-US" altLang="ja-JP" sz="1200" dirty="0">
              <a:latin typeface="+mn-ea"/>
              <a:cs typeface="メイリオ" pitchFamily="50" charset="-128"/>
            </a:endParaRPr>
          </a:p>
        </p:txBody>
      </p:sp>
      <p:sp>
        <p:nvSpPr>
          <p:cNvPr id="21" name="AutoShape 3">
            <a:extLst>
              <a:ext uri="{FF2B5EF4-FFF2-40B4-BE49-F238E27FC236}">
                <a16:creationId xmlns:a16="http://schemas.microsoft.com/office/drawing/2014/main" id="{A7C5BDB2-5186-4BC0-AB16-42B53CB5B1A5}"/>
              </a:ext>
            </a:extLst>
          </p:cNvPr>
          <p:cNvSpPr>
            <a:spLocks noChangeArrowheads="1"/>
          </p:cNvSpPr>
          <p:nvPr/>
        </p:nvSpPr>
        <p:spPr bwMode="auto">
          <a:xfrm>
            <a:off x="7689304" y="1954252"/>
            <a:ext cx="1077998" cy="43063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20000"/>
              </a:lnSpc>
            </a:pPr>
            <a:r>
              <a:rPr lang="ja-JP" altLang="en-US" sz="1200" dirty="0">
                <a:latin typeface="+mn-ea"/>
                <a:cs typeface="メイリオ" pitchFamily="50" charset="-128"/>
              </a:rPr>
              <a:t>任意の位置の</a:t>
            </a:r>
            <a:endParaRPr lang="en-US" altLang="ja-JP" sz="1200" dirty="0">
              <a:latin typeface="+mn-ea"/>
              <a:cs typeface="メイリオ" pitchFamily="50" charset="-128"/>
            </a:endParaRPr>
          </a:p>
          <a:p>
            <a:pPr lvl="0">
              <a:lnSpc>
                <a:spcPct val="120000"/>
              </a:lnSpc>
            </a:pPr>
            <a:r>
              <a:rPr lang="ja-JP" altLang="en-US" sz="1200" dirty="0">
                <a:latin typeface="+mn-ea"/>
                <a:cs typeface="メイリオ" pitchFamily="50" charset="-128"/>
              </a:rPr>
              <a:t>罫線を削除する</a:t>
            </a:r>
            <a:endParaRPr lang="en-US" altLang="ja-JP" sz="1200" dirty="0">
              <a:latin typeface="+mn-ea"/>
              <a:cs typeface="メイリオ" pitchFamily="50" charset="-128"/>
            </a:endParaRPr>
          </a:p>
        </p:txBody>
      </p:sp>
      <p:cxnSp>
        <p:nvCxnSpPr>
          <p:cNvPr id="22" name="直線コネクタ 21">
            <a:extLst>
              <a:ext uri="{FF2B5EF4-FFF2-40B4-BE49-F238E27FC236}">
                <a16:creationId xmlns:a16="http://schemas.microsoft.com/office/drawing/2014/main" id="{1235F6F8-5DBB-4029-A1FA-B105DB153A92}"/>
              </a:ext>
            </a:extLst>
          </p:cNvPr>
          <p:cNvCxnSpPr>
            <a:cxnSpLocks/>
          </p:cNvCxnSpPr>
          <p:nvPr/>
        </p:nvCxnSpPr>
        <p:spPr>
          <a:xfrm>
            <a:off x="6995703" y="2492896"/>
            <a:ext cx="0" cy="831700"/>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0EE20010-88ED-4CB8-8102-D9B0DAC0EAF6}"/>
              </a:ext>
            </a:extLst>
          </p:cNvPr>
          <p:cNvCxnSpPr>
            <a:cxnSpLocks/>
          </p:cNvCxnSpPr>
          <p:nvPr/>
        </p:nvCxnSpPr>
        <p:spPr>
          <a:xfrm flipH="1" flipV="1">
            <a:off x="6789204" y="3762135"/>
            <a:ext cx="630196" cy="630196"/>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D395980C-EBD9-4A6D-83DD-557E3D550BFB}"/>
              </a:ext>
            </a:extLst>
          </p:cNvPr>
          <p:cNvCxnSpPr>
            <a:cxnSpLocks/>
          </p:cNvCxnSpPr>
          <p:nvPr/>
        </p:nvCxnSpPr>
        <p:spPr>
          <a:xfrm flipH="1">
            <a:off x="7329264" y="2492896"/>
            <a:ext cx="856899" cy="856899"/>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1762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912197"/>
            <a:ext cx="8640960" cy="462280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indent="-457200" algn="just">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行間をつめすぎない</a:t>
            </a:r>
          </a:p>
          <a:p>
            <a:pPr marL="457200" indent="-457200" algn="just">
              <a:lnSpc>
                <a:spcPct val="120000"/>
              </a:lnSpc>
              <a:spcBef>
                <a:spcPts val="1800"/>
              </a:spcBef>
              <a:spcAft>
                <a:spcPts val="600"/>
              </a:spcAft>
              <a:buFont typeface="Wingdings" panose="05000000000000000000" pitchFamily="2" charset="2"/>
              <a:buChar char="l"/>
            </a:pPr>
            <a:r>
              <a:rPr lang="ja-JP" altLang="en-US" sz="2400">
                <a:latin typeface="メイリオ" pitchFamily="50" charset="-128"/>
                <a:ea typeface="メイリオ" pitchFamily="50" charset="-128"/>
                <a:cs typeface="メイリオ" pitchFamily="50" charset="-128"/>
              </a:rPr>
              <a:t>スライドの上下左右にある程度余白をとる</a:t>
            </a:r>
            <a:endParaRPr lang="en-US" altLang="ja-JP" sz="2400">
              <a:latin typeface="メイリオ" pitchFamily="50" charset="-128"/>
              <a:ea typeface="メイリオ" pitchFamily="50" charset="-128"/>
              <a:cs typeface="メイリオ" pitchFamily="50" charset="-128"/>
            </a:endParaRPr>
          </a:p>
          <a:p>
            <a:pPr marL="457200" indent="-457200" algn="just">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現場やその周辺地域の地図を掲載する</a:t>
            </a:r>
          </a:p>
          <a:p>
            <a:pPr marL="457200" indent="-457200" algn="just">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スライドにはページ番号を入れる</a:t>
            </a:r>
          </a:p>
          <a:p>
            <a:pPr marL="457200" indent="-457200" algn="just">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スライドの背景画像が内容と重ならないようにする</a:t>
            </a:r>
            <a:endParaRPr lang="en-US" altLang="ja-JP" sz="2400" dirty="0">
              <a:latin typeface="メイリオ" pitchFamily="50" charset="-128"/>
              <a:ea typeface="メイリオ" pitchFamily="50" charset="-128"/>
              <a:cs typeface="メイリオ" pitchFamily="50" charset="-128"/>
            </a:endParaRPr>
          </a:p>
          <a:p>
            <a:pPr marL="457200" indent="-457200">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アニメーションや画面切り替えなどの機能の使用は</a:t>
            </a:r>
            <a:br>
              <a:rPr lang="en-US" altLang="ja-JP" sz="2400" dirty="0">
                <a:latin typeface="メイリオ" pitchFamily="50" charset="-128"/>
                <a:ea typeface="メイリオ" pitchFamily="50" charset="-128"/>
                <a:cs typeface="メイリオ" pitchFamily="50" charset="-128"/>
              </a:rPr>
            </a:br>
            <a:r>
              <a:rPr lang="ja-JP" altLang="en-US" sz="2400" dirty="0">
                <a:latin typeface="メイリオ" pitchFamily="50" charset="-128"/>
                <a:ea typeface="メイリオ" pitchFamily="50" charset="-128"/>
                <a:cs typeface="メイリオ" pitchFamily="50" charset="-128"/>
              </a:rPr>
              <a:t>必要最低限にする</a:t>
            </a:r>
            <a:endParaRPr lang="en-US" altLang="ja-JP" sz="2400" dirty="0">
              <a:latin typeface="メイリオ" pitchFamily="50" charset="-128"/>
              <a:ea typeface="メイリオ" pitchFamily="50" charset="-128"/>
              <a:cs typeface="メイリオ" pitchFamily="50" charset="-128"/>
            </a:endParaRPr>
          </a:p>
        </p:txBody>
      </p:sp>
      <p:sp>
        <p:nvSpPr>
          <p:cNvPr id="3" name="タイトル 2"/>
          <p:cNvSpPr>
            <a:spLocks noGrp="1"/>
          </p:cNvSpPr>
          <p:nvPr>
            <p:ph type="title"/>
          </p:nvPr>
        </p:nvSpPr>
        <p:spPr>
          <a:xfrm>
            <a:off x="272480" y="152636"/>
            <a:ext cx="9253028" cy="396044"/>
          </a:xfrm>
        </p:spPr>
        <p:txBody>
          <a:bodyPr/>
          <a:lstStyle/>
          <a:p>
            <a:endParaRPr kumimoji="1" lang="ja-JP" altLang="en-US" dirty="0"/>
          </a:p>
        </p:txBody>
      </p:sp>
      <p:sp>
        <p:nvSpPr>
          <p:cNvPr id="2" name="スライド番号プレースホルダー 1">
            <a:extLst>
              <a:ext uri="{FF2B5EF4-FFF2-40B4-BE49-F238E27FC236}">
                <a16:creationId xmlns:a16="http://schemas.microsoft.com/office/drawing/2014/main" id="{0B4F1E76-60AF-429B-B504-7820CED405D1}"/>
              </a:ext>
            </a:extLst>
          </p:cNvPr>
          <p:cNvSpPr>
            <a:spLocks noGrp="1"/>
          </p:cNvSpPr>
          <p:nvPr>
            <p:ph type="sldNum" sz="quarter" idx="4"/>
          </p:nvPr>
        </p:nvSpPr>
        <p:spPr/>
        <p:txBody>
          <a:bodyPr/>
          <a:lstStyle/>
          <a:p>
            <a:fld id="{FB3508C7-2FE0-4945-9CBD-863E05F850D2}" type="slidenum">
              <a:rPr lang="ja-JP" altLang="en-US" smtClean="0"/>
              <a:pPr/>
              <a:t>3</a:t>
            </a:fld>
            <a:endParaRPr lang="ja-JP" altLang="en-US" dirty="0"/>
          </a:p>
        </p:txBody>
      </p:sp>
    </p:spTree>
    <p:extLst>
      <p:ext uri="{BB962C8B-B14F-4D97-AF65-F5344CB8AC3E}">
        <p14:creationId xmlns:p14="http://schemas.microsoft.com/office/powerpoint/2010/main" val="2742857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2C7C362-3D05-44CE-9576-5BB546DECFD9}"/>
              </a:ext>
            </a:extLst>
          </p:cNvPr>
          <p:cNvSpPr>
            <a:spLocks noGrp="1"/>
          </p:cNvSpPr>
          <p:nvPr>
            <p:ph type="sldNum" sz="quarter" idx="11"/>
          </p:nvPr>
        </p:nvSpPr>
        <p:spPr/>
        <p:txBody>
          <a:bodyPr/>
          <a:lstStyle/>
          <a:p>
            <a:fld id="{FB3508C7-2FE0-4945-9CBD-863E05F850D2}" type="slidenum">
              <a:rPr lang="ja-JP" altLang="en-US" smtClean="0"/>
              <a:pPr/>
              <a:t>30</a:t>
            </a:fld>
            <a:endParaRPr lang="ja-JP" altLang="en-US" dirty="0"/>
          </a:p>
        </p:txBody>
      </p:sp>
      <p:sp>
        <p:nvSpPr>
          <p:cNvPr id="5" name="タイトル 4">
            <a:extLst>
              <a:ext uri="{FF2B5EF4-FFF2-40B4-BE49-F238E27FC236}">
                <a16:creationId xmlns:a16="http://schemas.microsoft.com/office/drawing/2014/main" id="{980FA5B1-A5DA-4CA5-A21D-AF86CE8A5D62}"/>
              </a:ext>
            </a:extLst>
          </p:cNvPr>
          <p:cNvSpPr>
            <a:spLocks noGrp="1"/>
          </p:cNvSpPr>
          <p:nvPr>
            <p:ph type="title"/>
          </p:nvPr>
        </p:nvSpPr>
        <p:spPr/>
        <p:txBody>
          <a:bodyPr/>
          <a:lstStyle/>
          <a:p>
            <a:r>
              <a:rPr lang="ja-JP" altLang="en-US" dirty="0">
                <a:latin typeface="+mj-ea"/>
              </a:rPr>
              <a:t>セルの操作｜表機能の使い方</a:t>
            </a:r>
            <a:endParaRPr lang="ja-JP" altLang="en-US" dirty="0"/>
          </a:p>
        </p:txBody>
      </p:sp>
      <p:pic>
        <p:nvPicPr>
          <p:cNvPr id="6" name="図 5">
            <a:extLst>
              <a:ext uri="{FF2B5EF4-FFF2-40B4-BE49-F238E27FC236}">
                <a16:creationId xmlns:a16="http://schemas.microsoft.com/office/drawing/2014/main" id="{6E03688B-0073-4FFD-ABDC-956030775AC3}"/>
              </a:ext>
            </a:extLst>
          </p:cNvPr>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812801" y="2781300"/>
            <a:ext cx="8280400" cy="1314000"/>
          </a:xfrm>
          <a:prstGeom prst="rect">
            <a:avLst/>
          </a:prstGeom>
          <a:ln w="6350">
            <a:noFill/>
          </a:ln>
        </p:spPr>
      </p:pic>
      <p:cxnSp>
        <p:nvCxnSpPr>
          <p:cNvPr id="7" name="直線コネクタ 6">
            <a:extLst>
              <a:ext uri="{FF2B5EF4-FFF2-40B4-BE49-F238E27FC236}">
                <a16:creationId xmlns:a16="http://schemas.microsoft.com/office/drawing/2014/main" id="{A58CB96C-59F4-42CB-AFE9-960CC2E75507}"/>
              </a:ext>
            </a:extLst>
          </p:cNvPr>
          <p:cNvCxnSpPr>
            <a:cxnSpLocks/>
          </p:cNvCxnSpPr>
          <p:nvPr/>
        </p:nvCxnSpPr>
        <p:spPr>
          <a:xfrm>
            <a:off x="6861212" y="2492896"/>
            <a:ext cx="0" cy="656741"/>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8" name="AutoShape 3">
            <a:extLst>
              <a:ext uri="{FF2B5EF4-FFF2-40B4-BE49-F238E27FC236}">
                <a16:creationId xmlns:a16="http://schemas.microsoft.com/office/drawing/2014/main" id="{F90726E5-2D2A-4325-9C41-03151A9A5E6C}"/>
              </a:ext>
            </a:extLst>
          </p:cNvPr>
          <p:cNvSpPr>
            <a:spLocks noChangeArrowheads="1"/>
          </p:cNvSpPr>
          <p:nvPr/>
        </p:nvSpPr>
        <p:spPr bwMode="auto">
          <a:xfrm>
            <a:off x="6573180" y="3176972"/>
            <a:ext cx="540060" cy="198000"/>
          </a:xfrm>
          <a:prstGeom prst="roundRect">
            <a:avLst>
              <a:gd name="adj" fmla="val 0"/>
            </a:avLst>
          </a:prstGeom>
          <a:noFill/>
          <a:ln w="28575" cap="sq">
            <a:solidFill>
              <a:schemeClr val="accent3"/>
            </a:solidFill>
            <a:miter lim="800000"/>
          </a:ln>
          <a:effectLst/>
        </p:spPr>
        <p:txBody>
          <a:bodyPr wrap="square" lIns="180000" tIns="72000" rIns="180000" bIns="72000" anchor="ctr" anchorCtr="0">
            <a:noAutofit/>
          </a:bodyPr>
          <a:lstStyle/>
          <a:p>
            <a:pPr lvl="0" algn="ctr">
              <a:lnSpc>
                <a:spcPct val="110000"/>
              </a:lnSpc>
              <a:defRPr/>
            </a:pPr>
            <a:endParaRPr lang="en-US" altLang="ja-JP" sz="900" dirty="0">
              <a:solidFill>
                <a:schemeClr val="bg1"/>
              </a:solidFill>
              <a:latin typeface="+mn-ea"/>
              <a:cs typeface="メイリオ" pitchFamily="50" charset="-128"/>
            </a:endParaRPr>
          </a:p>
        </p:txBody>
      </p:sp>
      <p:sp>
        <p:nvSpPr>
          <p:cNvPr id="9" name="AutoShape 3">
            <a:extLst>
              <a:ext uri="{FF2B5EF4-FFF2-40B4-BE49-F238E27FC236}">
                <a16:creationId xmlns:a16="http://schemas.microsoft.com/office/drawing/2014/main" id="{4E190617-62B6-49DB-A42C-7D402F85F678}"/>
              </a:ext>
            </a:extLst>
          </p:cNvPr>
          <p:cNvSpPr>
            <a:spLocks noChangeArrowheads="1"/>
          </p:cNvSpPr>
          <p:nvPr/>
        </p:nvSpPr>
        <p:spPr bwMode="auto">
          <a:xfrm>
            <a:off x="5601075" y="1954253"/>
            <a:ext cx="2556281" cy="43063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228600" lvl="0" indent="-228600" algn="just">
              <a:lnSpc>
                <a:spcPct val="120000"/>
              </a:lnSpc>
              <a:buFont typeface="+mj-lt"/>
              <a:buAutoNum type="arabicPeriod"/>
            </a:pPr>
            <a:r>
              <a:rPr lang="ja-JP" altLang="en-US" sz="1200" dirty="0">
                <a:latin typeface="+mn-ea"/>
                <a:cs typeface="メイリオ" pitchFamily="50" charset="-128"/>
              </a:rPr>
              <a:t>操作対象の表を選択した状態で、</a:t>
            </a:r>
            <a:br>
              <a:rPr lang="en-US" altLang="ja-JP" sz="1200" dirty="0">
                <a:latin typeface="+mn-ea"/>
                <a:cs typeface="メイリオ" pitchFamily="50" charset="-128"/>
              </a:rPr>
            </a:br>
            <a:r>
              <a:rPr lang="ja-JP" altLang="en-US" sz="1200" dirty="0">
                <a:latin typeface="+mn-ea"/>
                <a:cs typeface="メイリオ" pitchFamily="50" charset="-128"/>
              </a:rPr>
              <a:t>「レイアウト」タブを選択</a:t>
            </a:r>
            <a:endParaRPr lang="en-US" altLang="ja-JP" sz="1200" dirty="0">
              <a:latin typeface="+mn-ea"/>
              <a:cs typeface="メイリオ" pitchFamily="50" charset="-128"/>
            </a:endParaRPr>
          </a:p>
        </p:txBody>
      </p:sp>
      <p:sp>
        <p:nvSpPr>
          <p:cNvPr id="10" name="AutoShape 3">
            <a:extLst>
              <a:ext uri="{FF2B5EF4-FFF2-40B4-BE49-F238E27FC236}">
                <a16:creationId xmlns:a16="http://schemas.microsoft.com/office/drawing/2014/main" id="{864BF773-E251-4EEE-8F97-DC992A989213}"/>
              </a:ext>
            </a:extLst>
          </p:cNvPr>
          <p:cNvSpPr>
            <a:spLocks noChangeArrowheads="1"/>
          </p:cNvSpPr>
          <p:nvPr/>
        </p:nvSpPr>
        <p:spPr bwMode="auto">
          <a:xfrm>
            <a:off x="1152470" y="4588140"/>
            <a:ext cx="1136234" cy="19672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20000"/>
              </a:lnSpc>
            </a:pPr>
            <a:r>
              <a:rPr lang="ja-JP" altLang="en-US" sz="1200" dirty="0">
                <a:latin typeface="+mn-ea"/>
                <a:cs typeface="メイリオ" pitchFamily="50" charset="-128"/>
              </a:rPr>
              <a:t>行／列の削除</a:t>
            </a:r>
            <a:endParaRPr lang="en-US" altLang="ja-JP" sz="1200" dirty="0">
              <a:latin typeface="+mn-ea"/>
              <a:cs typeface="メイリオ" pitchFamily="50" charset="-128"/>
            </a:endParaRPr>
          </a:p>
        </p:txBody>
      </p:sp>
      <p:sp>
        <p:nvSpPr>
          <p:cNvPr id="11" name="AutoShape 3">
            <a:extLst>
              <a:ext uri="{FF2B5EF4-FFF2-40B4-BE49-F238E27FC236}">
                <a16:creationId xmlns:a16="http://schemas.microsoft.com/office/drawing/2014/main" id="{E5934927-5515-4429-B1B6-4017556B9CFD}"/>
              </a:ext>
            </a:extLst>
          </p:cNvPr>
          <p:cNvSpPr>
            <a:spLocks noChangeArrowheads="1"/>
          </p:cNvSpPr>
          <p:nvPr/>
        </p:nvSpPr>
        <p:spPr bwMode="auto">
          <a:xfrm>
            <a:off x="2288704" y="4588140"/>
            <a:ext cx="1136234" cy="19672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20000"/>
              </a:lnSpc>
            </a:pPr>
            <a:r>
              <a:rPr lang="ja-JP" altLang="en-US" sz="1200" dirty="0">
                <a:latin typeface="+mn-ea"/>
                <a:cs typeface="メイリオ" pitchFamily="50" charset="-128"/>
              </a:rPr>
              <a:t>行／列の挿入</a:t>
            </a:r>
            <a:endParaRPr lang="en-US" altLang="ja-JP" sz="1200" dirty="0">
              <a:latin typeface="+mn-ea"/>
              <a:cs typeface="メイリオ" pitchFamily="50" charset="-128"/>
            </a:endParaRPr>
          </a:p>
        </p:txBody>
      </p:sp>
      <p:sp>
        <p:nvSpPr>
          <p:cNvPr id="12" name="AutoShape 3">
            <a:extLst>
              <a:ext uri="{FF2B5EF4-FFF2-40B4-BE49-F238E27FC236}">
                <a16:creationId xmlns:a16="http://schemas.microsoft.com/office/drawing/2014/main" id="{573997D7-17E3-4E0A-8BE8-7F5E848D18F1}"/>
              </a:ext>
            </a:extLst>
          </p:cNvPr>
          <p:cNvSpPr>
            <a:spLocks noChangeArrowheads="1"/>
          </p:cNvSpPr>
          <p:nvPr/>
        </p:nvSpPr>
        <p:spPr bwMode="auto">
          <a:xfrm>
            <a:off x="3332820" y="4588140"/>
            <a:ext cx="1334853" cy="19672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20000"/>
              </a:lnSpc>
            </a:pPr>
            <a:r>
              <a:rPr lang="ja-JP" altLang="en-US" sz="1200" dirty="0">
                <a:latin typeface="+mn-ea"/>
                <a:cs typeface="メイリオ" pitchFamily="50" charset="-128"/>
              </a:rPr>
              <a:t>セルの結合／分割</a:t>
            </a:r>
            <a:endParaRPr lang="en-US" altLang="ja-JP" sz="1200" dirty="0">
              <a:latin typeface="+mn-ea"/>
              <a:cs typeface="メイリオ" pitchFamily="50" charset="-128"/>
            </a:endParaRPr>
          </a:p>
        </p:txBody>
      </p:sp>
      <p:sp>
        <p:nvSpPr>
          <p:cNvPr id="13" name="AutoShape 3">
            <a:extLst>
              <a:ext uri="{FF2B5EF4-FFF2-40B4-BE49-F238E27FC236}">
                <a16:creationId xmlns:a16="http://schemas.microsoft.com/office/drawing/2014/main" id="{42A50B27-472D-4665-9337-8AD00E6F13B1}"/>
              </a:ext>
            </a:extLst>
          </p:cNvPr>
          <p:cNvSpPr>
            <a:spLocks noChangeArrowheads="1"/>
          </p:cNvSpPr>
          <p:nvPr/>
        </p:nvSpPr>
        <p:spPr bwMode="auto">
          <a:xfrm>
            <a:off x="4916999" y="4588140"/>
            <a:ext cx="1692185" cy="21236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20000"/>
              </a:lnSpc>
            </a:pPr>
            <a:r>
              <a:rPr lang="ja-JP" altLang="en-US" sz="1200" dirty="0">
                <a:latin typeface="+mn-ea"/>
                <a:cs typeface="メイリオ" pitchFamily="50" charset="-128"/>
              </a:rPr>
              <a:t>セルの高さ／幅を揃える</a:t>
            </a:r>
            <a:endParaRPr lang="en-US" altLang="ja-JP" sz="1200" dirty="0">
              <a:latin typeface="+mn-ea"/>
              <a:cs typeface="メイリオ" pitchFamily="50" charset="-128"/>
            </a:endParaRPr>
          </a:p>
        </p:txBody>
      </p:sp>
      <p:cxnSp>
        <p:nvCxnSpPr>
          <p:cNvPr id="14" name="直線コネクタ 13">
            <a:extLst>
              <a:ext uri="{FF2B5EF4-FFF2-40B4-BE49-F238E27FC236}">
                <a16:creationId xmlns:a16="http://schemas.microsoft.com/office/drawing/2014/main" id="{43A8B475-FAA1-4F2D-A8A6-3C0BD8B5982A}"/>
              </a:ext>
            </a:extLst>
          </p:cNvPr>
          <p:cNvCxnSpPr>
            <a:cxnSpLocks/>
          </p:cNvCxnSpPr>
          <p:nvPr/>
        </p:nvCxnSpPr>
        <p:spPr>
          <a:xfrm>
            <a:off x="1883980" y="4159941"/>
            <a:ext cx="0" cy="349179"/>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643E25DA-E3B1-4EE5-B019-0CF0F0D7FD6F}"/>
              </a:ext>
            </a:extLst>
          </p:cNvPr>
          <p:cNvCxnSpPr>
            <a:cxnSpLocks/>
          </p:cNvCxnSpPr>
          <p:nvPr/>
        </p:nvCxnSpPr>
        <p:spPr>
          <a:xfrm>
            <a:off x="2864768" y="4159941"/>
            <a:ext cx="0" cy="349179"/>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07944995-827F-40C7-B836-8C4D0EB483D5}"/>
              </a:ext>
            </a:extLst>
          </p:cNvPr>
          <p:cNvCxnSpPr>
            <a:cxnSpLocks/>
          </p:cNvCxnSpPr>
          <p:nvPr/>
        </p:nvCxnSpPr>
        <p:spPr>
          <a:xfrm>
            <a:off x="3980892" y="4159941"/>
            <a:ext cx="0" cy="349179"/>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C941C7DF-EA20-4480-ACFE-BE41E2EB75D6}"/>
              </a:ext>
            </a:extLst>
          </p:cNvPr>
          <p:cNvCxnSpPr>
            <a:cxnSpLocks/>
          </p:cNvCxnSpPr>
          <p:nvPr/>
        </p:nvCxnSpPr>
        <p:spPr>
          <a:xfrm>
            <a:off x="5745088" y="3969060"/>
            <a:ext cx="0" cy="540060"/>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graphicFrame>
        <p:nvGraphicFramePr>
          <p:cNvPr id="18" name="Group 55">
            <a:extLst>
              <a:ext uri="{FF2B5EF4-FFF2-40B4-BE49-F238E27FC236}">
                <a16:creationId xmlns:a16="http://schemas.microsoft.com/office/drawing/2014/main" id="{86CD7EAF-A66E-446E-901C-F7355007F2C5}"/>
              </a:ext>
            </a:extLst>
          </p:cNvPr>
          <p:cNvGraphicFramePr>
            <a:graphicFrameLocks noGrp="1"/>
          </p:cNvGraphicFramePr>
          <p:nvPr/>
        </p:nvGraphicFramePr>
        <p:xfrm>
          <a:off x="1694724" y="4014667"/>
          <a:ext cx="377916" cy="145274"/>
        </p:xfrm>
        <a:graphic>
          <a:graphicData uri="http://schemas.openxmlformats.org/drawingml/2006/table">
            <a:tbl>
              <a:tblPr/>
              <a:tblGrid>
                <a:gridCol w="377916">
                  <a:extLst>
                    <a:ext uri="{9D8B030D-6E8A-4147-A177-3AD203B41FA5}">
                      <a16:colId xmlns:a16="http://schemas.microsoft.com/office/drawing/2014/main" val="1025637701"/>
                    </a:ext>
                  </a:extLst>
                </a:gridCol>
              </a:tblGrid>
              <a:tr h="145274">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endParaRPr kumimoji="1" lang="en-US" altLang="ja-JP" sz="100" b="1" i="0" u="none" strike="noStrike" cap="none" normalizeH="0" baseline="0" dirty="0">
                        <a:ln>
                          <a:noFill/>
                        </a:ln>
                        <a:solidFill>
                          <a:schemeClr val="tx1"/>
                        </a:solidFill>
                        <a:effectLst/>
                        <a:latin typeface="+mn-ea"/>
                        <a:ea typeface="+mn-ea"/>
                      </a:endParaRPr>
                    </a:p>
                  </a:txBody>
                  <a:tcPr marL="36000" marR="36000" marT="36000" marB="36000" anchor="ctr" horzOverflow="overflow">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accent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24999642"/>
                  </a:ext>
                </a:extLst>
              </a:tr>
            </a:tbl>
          </a:graphicData>
        </a:graphic>
      </p:graphicFrame>
      <p:graphicFrame>
        <p:nvGraphicFramePr>
          <p:cNvPr id="19" name="Group 55">
            <a:extLst>
              <a:ext uri="{FF2B5EF4-FFF2-40B4-BE49-F238E27FC236}">
                <a16:creationId xmlns:a16="http://schemas.microsoft.com/office/drawing/2014/main" id="{C1BB27BD-9E08-40E2-9EB5-1FE7B6AECF8B}"/>
              </a:ext>
            </a:extLst>
          </p:cNvPr>
          <p:cNvGraphicFramePr>
            <a:graphicFrameLocks noGrp="1"/>
          </p:cNvGraphicFramePr>
          <p:nvPr/>
        </p:nvGraphicFramePr>
        <p:xfrm>
          <a:off x="2150348" y="4014667"/>
          <a:ext cx="1436914" cy="145274"/>
        </p:xfrm>
        <a:graphic>
          <a:graphicData uri="http://schemas.openxmlformats.org/drawingml/2006/table">
            <a:tbl>
              <a:tblPr/>
              <a:tblGrid>
                <a:gridCol w="1436914">
                  <a:extLst>
                    <a:ext uri="{9D8B030D-6E8A-4147-A177-3AD203B41FA5}">
                      <a16:colId xmlns:a16="http://schemas.microsoft.com/office/drawing/2014/main" val="1025637701"/>
                    </a:ext>
                  </a:extLst>
                </a:gridCol>
              </a:tblGrid>
              <a:tr h="145274">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endParaRPr kumimoji="1" lang="en-US" altLang="ja-JP" sz="100" b="1" i="0" u="none" strike="noStrike" cap="none" normalizeH="0" baseline="0" dirty="0">
                        <a:ln>
                          <a:noFill/>
                        </a:ln>
                        <a:solidFill>
                          <a:schemeClr val="tx1"/>
                        </a:solidFill>
                        <a:effectLst/>
                        <a:latin typeface="+mn-ea"/>
                        <a:ea typeface="+mn-ea"/>
                      </a:endParaRPr>
                    </a:p>
                  </a:txBody>
                  <a:tcPr marL="36000" marR="36000" marT="36000" marB="36000" anchor="ctr" horzOverflow="overflow">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accent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24999642"/>
                  </a:ext>
                </a:extLst>
              </a:tr>
            </a:tbl>
          </a:graphicData>
        </a:graphic>
      </p:graphicFrame>
      <p:graphicFrame>
        <p:nvGraphicFramePr>
          <p:cNvPr id="20" name="Group 55">
            <a:extLst>
              <a:ext uri="{FF2B5EF4-FFF2-40B4-BE49-F238E27FC236}">
                <a16:creationId xmlns:a16="http://schemas.microsoft.com/office/drawing/2014/main" id="{C58396BD-E37B-42AB-A44E-6986DF2FD518}"/>
              </a:ext>
            </a:extLst>
          </p:cNvPr>
          <p:cNvGraphicFramePr>
            <a:graphicFrameLocks noGrp="1"/>
          </p:cNvGraphicFramePr>
          <p:nvPr/>
        </p:nvGraphicFramePr>
        <p:xfrm>
          <a:off x="3662625" y="4014667"/>
          <a:ext cx="668215" cy="145274"/>
        </p:xfrm>
        <a:graphic>
          <a:graphicData uri="http://schemas.openxmlformats.org/drawingml/2006/table">
            <a:tbl>
              <a:tblPr/>
              <a:tblGrid>
                <a:gridCol w="668215">
                  <a:extLst>
                    <a:ext uri="{9D8B030D-6E8A-4147-A177-3AD203B41FA5}">
                      <a16:colId xmlns:a16="http://schemas.microsoft.com/office/drawing/2014/main" val="1025637701"/>
                    </a:ext>
                  </a:extLst>
                </a:gridCol>
              </a:tblGrid>
              <a:tr h="145274">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endParaRPr kumimoji="1" lang="en-US" altLang="ja-JP" sz="100" b="1" i="0" u="none" strike="noStrike" cap="none" normalizeH="0" baseline="0" dirty="0">
                        <a:ln>
                          <a:noFill/>
                        </a:ln>
                        <a:solidFill>
                          <a:schemeClr val="tx1"/>
                        </a:solidFill>
                        <a:effectLst/>
                        <a:latin typeface="+mn-ea"/>
                        <a:ea typeface="+mn-ea"/>
                      </a:endParaRPr>
                    </a:p>
                  </a:txBody>
                  <a:tcPr marL="36000" marR="36000" marT="36000" marB="36000" anchor="ctr" horzOverflow="overflow">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accent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24999642"/>
                  </a:ext>
                </a:extLst>
              </a:tr>
            </a:tbl>
          </a:graphicData>
        </a:graphic>
      </p:graphicFrame>
      <p:graphicFrame>
        <p:nvGraphicFramePr>
          <p:cNvPr id="21" name="Group 55">
            <a:extLst>
              <a:ext uri="{FF2B5EF4-FFF2-40B4-BE49-F238E27FC236}">
                <a16:creationId xmlns:a16="http://schemas.microsoft.com/office/drawing/2014/main" id="{0CA94C50-165E-4486-B1DA-FC405AEE9C9E}"/>
              </a:ext>
            </a:extLst>
          </p:cNvPr>
          <p:cNvGraphicFramePr>
            <a:graphicFrameLocks noGrp="1"/>
          </p:cNvGraphicFramePr>
          <p:nvPr/>
        </p:nvGraphicFramePr>
        <p:xfrm>
          <a:off x="5411037" y="3823786"/>
          <a:ext cx="673240" cy="145274"/>
        </p:xfrm>
        <a:graphic>
          <a:graphicData uri="http://schemas.openxmlformats.org/drawingml/2006/table">
            <a:tbl>
              <a:tblPr/>
              <a:tblGrid>
                <a:gridCol w="673240">
                  <a:extLst>
                    <a:ext uri="{9D8B030D-6E8A-4147-A177-3AD203B41FA5}">
                      <a16:colId xmlns:a16="http://schemas.microsoft.com/office/drawing/2014/main" val="1025637701"/>
                    </a:ext>
                  </a:extLst>
                </a:gridCol>
              </a:tblGrid>
              <a:tr h="145274">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endParaRPr kumimoji="1" lang="en-US" altLang="ja-JP" sz="100" b="1" i="0" u="none" strike="noStrike" cap="none" normalizeH="0" baseline="0" dirty="0">
                        <a:ln>
                          <a:noFill/>
                        </a:ln>
                        <a:solidFill>
                          <a:schemeClr val="tx1"/>
                        </a:solidFill>
                        <a:effectLst/>
                        <a:latin typeface="+mn-ea"/>
                        <a:ea typeface="+mn-ea"/>
                      </a:endParaRPr>
                    </a:p>
                  </a:txBody>
                  <a:tcPr marL="36000" marR="36000" marT="36000" marB="36000" anchor="ctr" horzOverflow="overflow">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accent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24999642"/>
                  </a:ext>
                </a:extLst>
              </a:tr>
            </a:tbl>
          </a:graphicData>
        </a:graphic>
      </p:graphicFrame>
    </p:spTree>
    <p:extLst>
      <p:ext uri="{BB962C8B-B14F-4D97-AF65-F5344CB8AC3E}">
        <p14:creationId xmlns:p14="http://schemas.microsoft.com/office/powerpoint/2010/main" val="42884186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08484" y="152636"/>
            <a:ext cx="9289032" cy="396044"/>
          </a:xfrm>
        </p:spPr>
        <p:txBody>
          <a:bodyPr/>
          <a:lstStyle/>
          <a:p>
            <a:r>
              <a:rPr lang="ja-JP" altLang="en-US" dirty="0"/>
              <a:t>グラフ</a:t>
            </a:r>
            <a:endParaRPr kumimoji="1" lang="ja-JP" altLang="en-US" dirty="0"/>
          </a:p>
        </p:txBody>
      </p:sp>
      <p:sp>
        <p:nvSpPr>
          <p:cNvPr id="5" name="AutoShape 3"/>
          <p:cNvSpPr>
            <a:spLocks noChangeArrowheads="1"/>
          </p:cNvSpPr>
          <p:nvPr/>
        </p:nvSpPr>
        <p:spPr bwMode="auto">
          <a:xfrm>
            <a:off x="812800" y="908720"/>
            <a:ext cx="8280399" cy="93256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30000"/>
              </a:lnSpc>
              <a:spcAft>
                <a:spcPts val="1200"/>
              </a:spcAft>
            </a:pPr>
            <a:r>
              <a:rPr lang="en-US" altLang="ja-JP" sz="2400" dirty="0">
                <a:latin typeface="メイリオ" pitchFamily="50" charset="-128"/>
                <a:ea typeface="メイリオ" pitchFamily="50" charset="-128"/>
                <a:cs typeface="メイリオ" pitchFamily="50" charset="-128"/>
              </a:rPr>
              <a:t>Excel</a:t>
            </a:r>
            <a:r>
              <a:rPr lang="ja-JP" altLang="en-US" sz="2400" dirty="0">
                <a:latin typeface="メイリオ" pitchFamily="50" charset="-128"/>
                <a:ea typeface="メイリオ" pitchFamily="50" charset="-128"/>
                <a:cs typeface="メイリオ" pitchFamily="50" charset="-128"/>
              </a:rPr>
              <a:t>で作成したグラフは、グラフそのものや枠線などの</a:t>
            </a:r>
            <a:br>
              <a:rPr lang="en-US" altLang="ja-JP" sz="2400" dirty="0">
                <a:latin typeface="メイリオ" pitchFamily="50" charset="-128"/>
                <a:ea typeface="メイリオ" pitchFamily="50" charset="-128"/>
                <a:cs typeface="メイリオ" pitchFamily="50" charset="-128"/>
              </a:rPr>
            </a:br>
            <a:r>
              <a:rPr lang="ja-JP" altLang="en-US" sz="2400" dirty="0">
                <a:latin typeface="メイリオ" pitchFamily="50" charset="-128"/>
                <a:ea typeface="メイリオ" pitchFamily="50" charset="-128"/>
                <a:cs typeface="メイリオ" pitchFamily="50" charset="-128"/>
              </a:rPr>
              <a:t>色を整え、プレゼン資料全体でテーマカラーの統一を図る。</a:t>
            </a:r>
          </a:p>
        </p:txBody>
      </p:sp>
      <p:sp>
        <p:nvSpPr>
          <p:cNvPr id="7" name="AutoShape 3"/>
          <p:cNvSpPr>
            <a:spLocks noChangeArrowheads="1"/>
          </p:cNvSpPr>
          <p:nvPr/>
        </p:nvSpPr>
        <p:spPr bwMode="auto">
          <a:xfrm>
            <a:off x="3260812" y="2780928"/>
            <a:ext cx="1476164" cy="444145"/>
          </a:xfrm>
          <a:prstGeom prst="roundRect">
            <a:avLst>
              <a:gd name="adj" fmla="val 7132"/>
            </a:avLst>
          </a:prstGeom>
          <a:solidFill>
            <a:schemeClr val="bg1"/>
          </a:solidFill>
          <a:ln w="6350">
            <a:solidFill>
              <a:schemeClr val="tx2"/>
            </a:solidFill>
          </a:ln>
          <a:effectLst/>
        </p:spPr>
        <p:txBody>
          <a:bodyPr wrap="square" lIns="180000" tIns="72000" rIns="180000" bIns="36000" anchor="ctr" anchorCtr="0">
            <a:spAutoFit/>
          </a:bodyPr>
          <a:lstStyle/>
          <a:p>
            <a:pPr algn="ctr">
              <a:lnSpc>
                <a:spcPct val="120000"/>
              </a:lnSpc>
              <a:spcBef>
                <a:spcPct val="0"/>
              </a:spcBef>
            </a:pPr>
            <a:r>
              <a:rPr lang="ja-JP" altLang="en-US" dirty="0">
                <a:solidFill>
                  <a:schemeClr val="tx2"/>
                </a:solidFill>
                <a:latin typeface="メイリオ" pitchFamily="50" charset="-128"/>
                <a:ea typeface="メイリオ" pitchFamily="50" charset="-128"/>
                <a:cs typeface="メイリオ" pitchFamily="50" charset="-128"/>
              </a:rPr>
              <a:t>棒グラフ</a:t>
            </a:r>
          </a:p>
        </p:txBody>
      </p:sp>
      <p:graphicFrame>
        <p:nvGraphicFramePr>
          <p:cNvPr id="9" name="Group 55"/>
          <p:cNvGraphicFramePr>
            <a:graphicFrameLocks noGrp="1"/>
          </p:cNvGraphicFramePr>
          <p:nvPr/>
        </p:nvGraphicFramePr>
        <p:xfrm>
          <a:off x="6753200" y="3644812"/>
          <a:ext cx="2520280" cy="2172072"/>
        </p:xfrm>
        <a:graphic>
          <a:graphicData uri="http://schemas.openxmlformats.org/drawingml/2006/table">
            <a:tbl>
              <a:tblPr/>
              <a:tblGrid>
                <a:gridCol w="2520280">
                  <a:extLst>
                    <a:ext uri="{9D8B030D-6E8A-4147-A177-3AD203B41FA5}">
                      <a16:colId xmlns:a16="http://schemas.microsoft.com/office/drawing/2014/main" val="20000"/>
                    </a:ext>
                  </a:extLst>
                </a:gridCol>
              </a:tblGrid>
              <a:tr h="0">
                <a:tc>
                  <a:txBody>
                    <a:bodyPr/>
                    <a:lstStyle/>
                    <a:p>
                      <a:pPr marL="0" marR="0" lvl="0" indent="0" algn="just" defTabSz="914400" rtl="0" eaLnBrk="1" fontAlgn="auto" latinLnBrk="0" hangingPunct="1">
                        <a:lnSpc>
                          <a:spcPct val="120000"/>
                        </a:lnSpc>
                        <a:spcBef>
                          <a:spcPts val="0"/>
                        </a:spcBef>
                        <a:spcAft>
                          <a:spcPts val="600"/>
                        </a:spcAft>
                        <a:buClrTx/>
                        <a:buSzTx/>
                        <a:buFont typeface="メイリオ" pitchFamily="50" charset="-128"/>
                        <a:buNone/>
                        <a:tabLst/>
                        <a:defRPr/>
                      </a:pPr>
                      <a:r>
                        <a:rPr kumimoji="1" lang="ja-JP" altLang="en-US" sz="1600" b="1" i="0" u="none" strike="noStrike" kern="1200" cap="none" spc="0" normalizeH="0" baseline="0" noProof="0" dirty="0">
                          <a:ln>
                            <a:noFill/>
                          </a:ln>
                          <a:solidFill>
                            <a:schemeClr val="tx1"/>
                          </a:solidFill>
                          <a:effectLst/>
                          <a:uLnTx/>
                          <a:uFillTx/>
                          <a:latin typeface="メイリオ" pitchFamily="50" charset="-128"/>
                          <a:ea typeface="メイリオ" pitchFamily="50" charset="-128"/>
                          <a:cs typeface="メイリオ" pitchFamily="50" charset="-128"/>
                        </a:rPr>
                        <a:t>棒グラフの特徴</a:t>
                      </a:r>
                    </a:p>
                  </a:txBody>
                  <a:tcPr marL="0" marR="0" marT="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1392">
                <a:tc>
                  <a:txBody>
                    <a:bodyPr/>
                    <a:lstStyle/>
                    <a:p>
                      <a:pPr marL="180975" marR="0" lvl="0" indent="-180975" algn="just" defTabSz="914400" rtl="0" eaLnBrk="1" fontAlgn="auto" latinLnBrk="0" hangingPunct="1">
                        <a:lnSpc>
                          <a:spcPct val="120000"/>
                        </a:lnSpc>
                        <a:spcBef>
                          <a:spcPts val="0"/>
                        </a:spcBef>
                        <a:spcAft>
                          <a:spcPts val="600"/>
                        </a:spcAft>
                        <a:buClrTx/>
                        <a:buSzTx/>
                        <a:buFont typeface="メイリオ" pitchFamily="50" charset="-128"/>
                        <a:buChar char="•"/>
                        <a:tabLst/>
                        <a:defRPr/>
                      </a:pPr>
                      <a:r>
                        <a:rPr kumimoji="1" lang="ja-JP" altLang="en-US" sz="1600" b="0" i="0" u="none" strike="noStrike" kern="1200" cap="none" spc="0" normalizeH="0" baseline="0" noProof="0" dirty="0">
                          <a:ln>
                            <a:noFill/>
                          </a:ln>
                          <a:solidFill>
                            <a:schemeClr val="tx1"/>
                          </a:solidFill>
                          <a:effectLst/>
                          <a:uLnTx/>
                          <a:uFillTx/>
                          <a:latin typeface="メイリオ" pitchFamily="50" charset="-128"/>
                          <a:ea typeface="メイリオ" pitchFamily="50" charset="-128"/>
                          <a:cs typeface="メイリオ" pitchFamily="50" charset="-128"/>
                        </a:rPr>
                        <a:t>さまざまなデータ・見せ方にオールラウンドに対応できる</a:t>
                      </a:r>
                      <a:endParaRPr kumimoji="1" lang="en-US" altLang="ja-JP" sz="1600" b="0" i="0" u="none" strike="noStrike" kern="1200" cap="none" spc="0" normalizeH="0" baseline="0" noProof="0" dirty="0">
                        <a:ln>
                          <a:noFill/>
                        </a:ln>
                        <a:solidFill>
                          <a:schemeClr val="tx1"/>
                        </a:solidFill>
                        <a:effectLst/>
                        <a:uLnTx/>
                        <a:uFillTx/>
                        <a:latin typeface="メイリオ" pitchFamily="50" charset="-128"/>
                        <a:ea typeface="メイリオ" pitchFamily="50" charset="-128"/>
                        <a:cs typeface="メイリオ" pitchFamily="50" charset="-128"/>
                      </a:endParaRPr>
                    </a:p>
                    <a:p>
                      <a:pPr marL="180975" marR="0" lvl="0" indent="-180975" algn="just" defTabSz="914400" rtl="0" eaLnBrk="1" fontAlgn="auto" latinLnBrk="0" hangingPunct="1">
                        <a:lnSpc>
                          <a:spcPct val="120000"/>
                        </a:lnSpc>
                        <a:spcBef>
                          <a:spcPts val="0"/>
                        </a:spcBef>
                        <a:spcAft>
                          <a:spcPts val="600"/>
                        </a:spcAft>
                        <a:buClrTx/>
                        <a:buSzTx/>
                        <a:buFont typeface="メイリオ" pitchFamily="50" charset="-128"/>
                        <a:buChar char="•"/>
                        <a:tabLst/>
                        <a:defRPr/>
                      </a:pPr>
                      <a:r>
                        <a:rPr kumimoji="1" lang="ja-JP" altLang="en-US" sz="1600" b="0" i="0" u="none" strike="noStrike" kern="1200" cap="none" spc="0" normalizeH="0" baseline="0" noProof="0" dirty="0">
                          <a:ln>
                            <a:noFill/>
                          </a:ln>
                          <a:solidFill>
                            <a:schemeClr val="tx1"/>
                          </a:solidFill>
                          <a:effectLst/>
                          <a:uLnTx/>
                          <a:uFillTx/>
                          <a:latin typeface="メイリオ" pitchFamily="50" charset="-128"/>
                          <a:ea typeface="メイリオ" pitchFamily="50" charset="-128"/>
                          <a:cs typeface="メイリオ" pitchFamily="50" charset="-128"/>
                        </a:rPr>
                        <a:t>ラベルの文字数が多い場合には、横棒グラフの利用を検討する</a:t>
                      </a:r>
                    </a:p>
                  </a:txBody>
                  <a:tcPr marL="180000" marR="0" marT="0" marB="0" anchor="ctr" horzOverflow="overflow">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 name="AutoShape 3"/>
          <p:cNvSpPr>
            <a:spLocks noChangeArrowheads="1"/>
          </p:cNvSpPr>
          <p:nvPr/>
        </p:nvSpPr>
        <p:spPr bwMode="auto">
          <a:xfrm>
            <a:off x="810423" y="6479468"/>
            <a:ext cx="8282776" cy="16004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gn="r">
              <a:lnSpc>
                <a:spcPct val="140000"/>
              </a:lnSpc>
              <a:spcBef>
                <a:spcPct val="0"/>
              </a:spcBef>
            </a:pPr>
            <a:r>
              <a:rPr lang="ja-JP" altLang="en-US" sz="800" dirty="0">
                <a:latin typeface="メイリオ" pitchFamily="50" charset="-128"/>
                <a:ea typeface="メイリオ" pitchFamily="50" charset="-128"/>
                <a:cs typeface="メイリオ" pitchFamily="50" charset="-128"/>
              </a:rPr>
              <a:t>　</a:t>
            </a:r>
            <a:endParaRPr lang="en-US" altLang="ja-JP" sz="800" dirty="0">
              <a:latin typeface="メイリオ" pitchFamily="50" charset="-128"/>
              <a:ea typeface="メイリオ" pitchFamily="50" charset="-128"/>
              <a:cs typeface="メイリオ" pitchFamily="50" charset="-128"/>
            </a:endParaRPr>
          </a:p>
        </p:txBody>
      </p:sp>
      <p:sp>
        <p:nvSpPr>
          <p:cNvPr id="4" name="スライド番号プレースホルダー 3"/>
          <p:cNvSpPr>
            <a:spLocks noGrp="1"/>
          </p:cNvSpPr>
          <p:nvPr>
            <p:ph type="sldNum" sz="quarter" idx="4"/>
          </p:nvPr>
        </p:nvSpPr>
        <p:spPr/>
        <p:txBody>
          <a:bodyPr/>
          <a:lstStyle/>
          <a:p>
            <a:fld id="{FB3508C7-2FE0-4945-9CBD-863E05F850D2}" type="slidenum">
              <a:rPr lang="ja-JP" altLang="en-US" smtClean="0"/>
              <a:pPr/>
              <a:t>31</a:t>
            </a:fld>
            <a:endParaRPr lang="ja-JP" altLang="en-US" dirty="0"/>
          </a:p>
        </p:txBody>
      </p:sp>
      <p:pic>
        <p:nvPicPr>
          <p:cNvPr id="6" name="図 5">
            <a:extLst>
              <a:ext uri="{FF2B5EF4-FFF2-40B4-BE49-F238E27FC236}">
                <a16:creationId xmlns:a16="http://schemas.microsoft.com/office/drawing/2014/main" id="{A47C1F72-D8E0-3CA0-FA97-65E8AF95F79C}"/>
              </a:ext>
            </a:extLst>
          </p:cNvPr>
          <p:cNvPicPr>
            <a:picLocks noChangeAspect="1"/>
          </p:cNvPicPr>
          <p:nvPr/>
        </p:nvPicPr>
        <p:blipFill>
          <a:blip r:embed="rId2"/>
          <a:stretch>
            <a:fillRect/>
          </a:stretch>
        </p:blipFill>
        <p:spPr>
          <a:xfrm>
            <a:off x="1974846" y="3419793"/>
            <a:ext cx="4048095" cy="2999492"/>
          </a:xfrm>
          <a:prstGeom prst="rect">
            <a:avLst/>
          </a:prstGeom>
        </p:spPr>
      </p:pic>
    </p:spTree>
    <p:extLst>
      <p:ext uri="{BB962C8B-B14F-4D97-AF65-F5344CB8AC3E}">
        <p14:creationId xmlns:p14="http://schemas.microsoft.com/office/powerpoint/2010/main" val="3742421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308484" y="152636"/>
            <a:ext cx="9361040" cy="396044"/>
          </a:xfrm>
        </p:spPr>
        <p:txBody>
          <a:bodyPr/>
          <a:lstStyle/>
          <a:p>
            <a:r>
              <a:rPr kumimoji="1" lang="ja-JP" altLang="en-US" dirty="0"/>
              <a:t>グラフ</a:t>
            </a:r>
          </a:p>
        </p:txBody>
      </p:sp>
      <p:sp>
        <p:nvSpPr>
          <p:cNvPr id="8" name="AutoShape 3"/>
          <p:cNvSpPr>
            <a:spLocks noChangeArrowheads="1"/>
          </p:cNvSpPr>
          <p:nvPr/>
        </p:nvSpPr>
        <p:spPr bwMode="auto">
          <a:xfrm>
            <a:off x="1622084" y="1160748"/>
            <a:ext cx="2250796" cy="458531"/>
          </a:xfrm>
          <a:prstGeom prst="roundRect">
            <a:avLst>
              <a:gd name="adj" fmla="val 7132"/>
            </a:avLst>
          </a:prstGeom>
          <a:noFill/>
          <a:ln w="6350">
            <a:solidFill>
              <a:schemeClr val="tx2"/>
            </a:solidFill>
          </a:ln>
          <a:effectLst/>
        </p:spPr>
        <p:txBody>
          <a:bodyPr wrap="square" lIns="180000" tIns="72000" rIns="180000" bIns="36000" anchor="ctr" anchorCtr="0">
            <a:spAutoFit/>
          </a:bodyPr>
          <a:lstStyle/>
          <a:p>
            <a:pPr algn="ctr">
              <a:lnSpc>
                <a:spcPct val="120000"/>
              </a:lnSpc>
              <a:spcBef>
                <a:spcPct val="0"/>
              </a:spcBef>
            </a:pPr>
            <a:r>
              <a:rPr lang="ja-JP" altLang="en-US" dirty="0">
                <a:solidFill>
                  <a:schemeClr val="tx2"/>
                </a:solidFill>
                <a:latin typeface="メイリオ" pitchFamily="50" charset="-128"/>
                <a:ea typeface="メイリオ" pitchFamily="50" charset="-128"/>
                <a:cs typeface="メイリオ" pitchFamily="50" charset="-128"/>
              </a:rPr>
              <a:t>円グラフ</a:t>
            </a:r>
          </a:p>
        </p:txBody>
      </p:sp>
      <p:sp>
        <p:nvSpPr>
          <p:cNvPr id="9" name="AutoShape 3"/>
          <p:cNvSpPr>
            <a:spLocks noChangeArrowheads="1"/>
          </p:cNvSpPr>
          <p:nvPr/>
        </p:nvSpPr>
        <p:spPr bwMode="auto">
          <a:xfrm>
            <a:off x="5997116" y="1160748"/>
            <a:ext cx="2250796" cy="458531"/>
          </a:xfrm>
          <a:prstGeom prst="roundRect">
            <a:avLst>
              <a:gd name="adj" fmla="val 7132"/>
            </a:avLst>
          </a:prstGeom>
          <a:noFill/>
          <a:ln w="6350">
            <a:solidFill>
              <a:schemeClr val="tx2"/>
            </a:solidFill>
          </a:ln>
          <a:effectLst/>
        </p:spPr>
        <p:txBody>
          <a:bodyPr wrap="square" lIns="180000" tIns="72000" rIns="180000" bIns="36000" anchor="ctr" anchorCtr="0">
            <a:spAutoFit/>
          </a:bodyPr>
          <a:lstStyle/>
          <a:p>
            <a:pPr algn="ctr">
              <a:lnSpc>
                <a:spcPct val="120000"/>
              </a:lnSpc>
              <a:spcBef>
                <a:spcPct val="0"/>
              </a:spcBef>
            </a:pPr>
            <a:r>
              <a:rPr lang="ja-JP" altLang="en-US" dirty="0">
                <a:solidFill>
                  <a:schemeClr val="tx2"/>
                </a:solidFill>
                <a:latin typeface="メイリオ" pitchFamily="50" charset="-128"/>
                <a:ea typeface="メイリオ" pitchFamily="50" charset="-128"/>
                <a:cs typeface="メイリオ" pitchFamily="50" charset="-128"/>
              </a:rPr>
              <a:t>折れ線グラフ</a:t>
            </a:r>
          </a:p>
        </p:txBody>
      </p:sp>
      <p:graphicFrame>
        <p:nvGraphicFramePr>
          <p:cNvPr id="12" name="Group 55"/>
          <p:cNvGraphicFramePr>
            <a:graphicFrameLocks noGrp="1"/>
          </p:cNvGraphicFramePr>
          <p:nvPr>
            <p:extLst>
              <p:ext uri="{D42A27DB-BD31-4B8C-83A1-F6EECF244321}">
                <p14:modId xmlns:p14="http://schemas.microsoft.com/office/powerpoint/2010/main" val="4144661257"/>
              </p:ext>
            </p:extLst>
          </p:nvPr>
        </p:nvGraphicFramePr>
        <p:xfrm>
          <a:off x="812800" y="4725144"/>
          <a:ext cx="3852168" cy="1329300"/>
        </p:xfrm>
        <a:graphic>
          <a:graphicData uri="http://schemas.openxmlformats.org/drawingml/2006/table">
            <a:tbl>
              <a:tblPr/>
              <a:tblGrid>
                <a:gridCol w="3852168">
                  <a:extLst>
                    <a:ext uri="{9D8B030D-6E8A-4147-A177-3AD203B41FA5}">
                      <a16:colId xmlns:a16="http://schemas.microsoft.com/office/drawing/2014/main" val="20000"/>
                    </a:ext>
                  </a:extLst>
                </a:gridCol>
              </a:tblGrid>
              <a:tr h="0">
                <a:tc>
                  <a:txBody>
                    <a:bodyPr/>
                    <a:lstStyle/>
                    <a:p>
                      <a:pPr marL="0" marR="0" lvl="0" indent="0" algn="just" defTabSz="914400" rtl="0" eaLnBrk="1" fontAlgn="auto" latinLnBrk="0" hangingPunct="1">
                        <a:lnSpc>
                          <a:spcPct val="120000"/>
                        </a:lnSpc>
                        <a:spcBef>
                          <a:spcPts val="0"/>
                        </a:spcBef>
                        <a:spcAft>
                          <a:spcPts val="600"/>
                        </a:spcAft>
                        <a:buClrTx/>
                        <a:buSzTx/>
                        <a:buFont typeface="メイリオ" pitchFamily="50" charset="-128"/>
                        <a:buNone/>
                        <a:tabLst/>
                        <a:defRPr/>
                      </a:pPr>
                      <a:r>
                        <a:rPr kumimoji="1" lang="ja-JP" altLang="en-US" sz="1800" b="1" i="0" u="none" strike="noStrike" kern="1200" cap="none" spc="0" normalizeH="0" baseline="0" noProof="0" dirty="0">
                          <a:ln>
                            <a:noFill/>
                          </a:ln>
                          <a:solidFill>
                            <a:schemeClr val="tx1">
                              <a:lumMod val="65000"/>
                            </a:schemeClr>
                          </a:solidFill>
                          <a:effectLst/>
                          <a:uLnTx/>
                          <a:uFillTx/>
                          <a:latin typeface="+mj-ea"/>
                          <a:ea typeface="+mj-ea"/>
                          <a:cs typeface="メイリオ" pitchFamily="50" charset="-128"/>
                        </a:rPr>
                        <a:t>円グラフの特徴</a:t>
                      </a:r>
                    </a:p>
                  </a:txBody>
                  <a:tcPr marL="0" marR="0" marT="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1392">
                <a:tc>
                  <a:txBody>
                    <a:bodyPr/>
                    <a:lstStyle/>
                    <a:p>
                      <a:pPr marL="285750" marR="0" lvl="0" indent="-285750" algn="l" defTabSz="914400" rtl="0" eaLnBrk="1" fontAlgn="auto" latinLnBrk="0" hangingPunct="1">
                        <a:lnSpc>
                          <a:spcPct val="120000"/>
                        </a:lnSpc>
                        <a:spcBef>
                          <a:spcPts val="0"/>
                        </a:spcBef>
                        <a:spcAft>
                          <a:spcPts val="6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schemeClr val="tx1">
                              <a:lumMod val="65000"/>
                            </a:schemeClr>
                          </a:solidFill>
                          <a:effectLst/>
                          <a:uLnTx/>
                          <a:uFillTx/>
                          <a:latin typeface="+mn-ea"/>
                          <a:ea typeface="+mn-ea"/>
                          <a:cs typeface="メイリオ" pitchFamily="50" charset="-128"/>
                        </a:rPr>
                        <a:t>割合の表現に特化したグラフ</a:t>
                      </a:r>
                      <a:endParaRPr kumimoji="1" lang="en-US" altLang="ja-JP" sz="1600" b="0" i="0" u="none" strike="noStrike" kern="1200" cap="none" spc="0" normalizeH="0" baseline="0" noProof="0" dirty="0">
                        <a:ln>
                          <a:noFill/>
                        </a:ln>
                        <a:solidFill>
                          <a:schemeClr val="tx1">
                            <a:lumMod val="65000"/>
                          </a:schemeClr>
                        </a:solidFill>
                        <a:effectLst/>
                        <a:uLnTx/>
                        <a:uFillTx/>
                        <a:latin typeface="+mn-ea"/>
                        <a:ea typeface="+mn-ea"/>
                        <a:cs typeface="メイリオ" pitchFamily="50" charset="-128"/>
                      </a:endParaRPr>
                    </a:p>
                    <a:p>
                      <a:pPr marL="285750" marR="0" lvl="0" indent="-285750" algn="l" defTabSz="914400" rtl="0" eaLnBrk="1" fontAlgn="auto" latinLnBrk="0" hangingPunct="1">
                        <a:lnSpc>
                          <a:spcPct val="120000"/>
                        </a:lnSpc>
                        <a:spcBef>
                          <a:spcPts val="0"/>
                        </a:spcBef>
                        <a:spcAft>
                          <a:spcPts val="6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schemeClr val="tx1">
                              <a:lumMod val="65000"/>
                            </a:schemeClr>
                          </a:solidFill>
                          <a:effectLst/>
                          <a:uLnTx/>
                          <a:uFillTx/>
                          <a:latin typeface="+mn-ea"/>
                          <a:ea typeface="+mn-ea"/>
                          <a:cs typeface="メイリオ" pitchFamily="50" charset="-128"/>
                        </a:rPr>
                        <a:t>扇型の角度と面積で各項目の割合を表現でき、視覚的な効果を得やすい</a:t>
                      </a:r>
                    </a:p>
                  </a:txBody>
                  <a:tcPr marL="180047" marR="0" marT="0" marB="0" anchor="ctr" horzOverflow="overflow">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3" name="Group 55"/>
          <p:cNvGraphicFramePr>
            <a:graphicFrameLocks noGrp="1"/>
          </p:cNvGraphicFramePr>
          <p:nvPr>
            <p:extLst>
              <p:ext uri="{D42A27DB-BD31-4B8C-83A1-F6EECF244321}">
                <p14:modId xmlns:p14="http://schemas.microsoft.com/office/powerpoint/2010/main" val="4198801313"/>
              </p:ext>
            </p:extLst>
          </p:nvPr>
        </p:nvGraphicFramePr>
        <p:xfrm>
          <a:off x="5240338" y="4711416"/>
          <a:ext cx="3853122" cy="1329300"/>
        </p:xfrm>
        <a:graphic>
          <a:graphicData uri="http://schemas.openxmlformats.org/drawingml/2006/table">
            <a:tbl>
              <a:tblPr/>
              <a:tblGrid>
                <a:gridCol w="3853122">
                  <a:extLst>
                    <a:ext uri="{9D8B030D-6E8A-4147-A177-3AD203B41FA5}">
                      <a16:colId xmlns:a16="http://schemas.microsoft.com/office/drawing/2014/main" val="20000"/>
                    </a:ext>
                  </a:extLst>
                </a:gridCol>
              </a:tblGrid>
              <a:tr h="0">
                <a:tc>
                  <a:txBody>
                    <a:bodyPr/>
                    <a:lstStyle/>
                    <a:p>
                      <a:pPr marL="0" marR="0" lvl="0" indent="0" algn="just" defTabSz="914400" rtl="0" eaLnBrk="1" fontAlgn="auto" latinLnBrk="0" hangingPunct="1">
                        <a:lnSpc>
                          <a:spcPct val="120000"/>
                        </a:lnSpc>
                        <a:spcBef>
                          <a:spcPts val="0"/>
                        </a:spcBef>
                        <a:spcAft>
                          <a:spcPts val="600"/>
                        </a:spcAft>
                        <a:buClrTx/>
                        <a:buSzTx/>
                        <a:buFont typeface="メイリオ" pitchFamily="50" charset="-128"/>
                        <a:buNone/>
                        <a:tabLst/>
                        <a:defRPr/>
                      </a:pPr>
                      <a:r>
                        <a:rPr kumimoji="1" lang="ja-JP" altLang="en-US" sz="1800" b="1" i="0" u="none" strike="noStrike" kern="1200" cap="none" spc="0" normalizeH="0" baseline="0" noProof="0" dirty="0">
                          <a:ln>
                            <a:noFill/>
                          </a:ln>
                          <a:solidFill>
                            <a:schemeClr val="tx1">
                              <a:lumMod val="65000"/>
                            </a:schemeClr>
                          </a:solidFill>
                          <a:effectLst/>
                          <a:uLnTx/>
                          <a:uFillTx/>
                          <a:latin typeface="+mj-ea"/>
                          <a:ea typeface="+mj-ea"/>
                          <a:cs typeface="メイリオ" pitchFamily="50" charset="-128"/>
                        </a:rPr>
                        <a:t>折れ線グラフの特徴</a:t>
                      </a:r>
                    </a:p>
                  </a:txBody>
                  <a:tcPr marL="0" marR="0" marT="0" marB="720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1392">
                <a:tc>
                  <a:txBody>
                    <a:bodyPr/>
                    <a:lstStyle/>
                    <a:p>
                      <a:pPr marL="285750" marR="0" lvl="0" indent="-285750" algn="l" defTabSz="914400" rtl="0" eaLnBrk="1" fontAlgn="auto" latinLnBrk="0" hangingPunct="1">
                        <a:lnSpc>
                          <a:spcPct val="120000"/>
                        </a:lnSpc>
                        <a:spcBef>
                          <a:spcPts val="0"/>
                        </a:spcBef>
                        <a:spcAft>
                          <a:spcPts val="6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schemeClr val="tx1">
                              <a:lumMod val="65000"/>
                            </a:schemeClr>
                          </a:solidFill>
                          <a:effectLst/>
                          <a:uLnTx/>
                          <a:uFillTx/>
                          <a:latin typeface="+mn-ea"/>
                          <a:ea typeface="+mn-ea"/>
                          <a:cs typeface="メイリオ" pitchFamily="50" charset="-128"/>
                        </a:rPr>
                        <a:t>時系列データの表現に向いている</a:t>
                      </a:r>
                    </a:p>
                    <a:p>
                      <a:pPr marL="285750" marR="0" lvl="0" indent="-285750" algn="l" defTabSz="914400" rtl="0" eaLnBrk="1" fontAlgn="auto" latinLnBrk="0" hangingPunct="1">
                        <a:lnSpc>
                          <a:spcPct val="120000"/>
                        </a:lnSpc>
                        <a:spcBef>
                          <a:spcPts val="0"/>
                        </a:spcBef>
                        <a:spcAft>
                          <a:spcPts val="6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schemeClr val="tx1">
                              <a:lumMod val="65000"/>
                            </a:schemeClr>
                          </a:solidFill>
                          <a:effectLst/>
                          <a:uLnTx/>
                          <a:uFillTx/>
                          <a:latin typeface="+mn-ea"/>
                          <a:ea typeface="+mn-ea"/>
                          <a:cs typeface="メイリオ" pitchFamily="50" charset="-128"/>
                        </a:rPr>
                        <a:t>グラフの傾斜に注目することで</a:t>
                      </a:r>
                      <a:br>
                        <a:rPr kumimoji="1" lang="en-US" altLang="ja-JP" sz="1600" b="0" i="0" u="none" strike="noStrike" kern="1200" cap="none" spc="0" normalizeH="0" baseline="0" noProof="0" dirty="0">
                          <a:ln>
                            <a:noFill/>
                          </a:ln>
                          <a:solidFill>
                            <a:schemeClr val="tx1">
                              <a:lumMod val="65000"/>
                            </a:schemeClr>
                          </a:solidFill>
                          <a:effectLst/>
                          <a:uLnTx/>
                          <a:uFillTx/>
                          <a:latin typeface="+mn-ea"/>
                          <a:ea typeface="+mn-ea"/>
                          <a:cs typeface="メイリオ" pitchFamily="50" charset="-128"/>
                        </a:rPr>
                      </a:br>
                      <a:r>
                        <a:rPr kumimoji="1" lang="ja-JP" altLang="en-US" sz="1600" b="0" i="0" u="none" strike="noStrike" kern="1200" cap="none" spc="0" normalizeH="0" baseline="0" noProof="0" dirty="0">
                          <a:ln>
                            <a:noFill/>
                          </a:ln>
                          <a:solidFill>
                            <a:schemeClr val="tx1">
                              <a:lumMod val="65000"/>
                            </a:schemeClr>
                          </a:solidFill>
                          <a:effectLst/>
                          <a:uLnTx/>
                          <a:uFillTx/>
                          <a:latin typeface="+mn-ea"/>
                          <a:ea typeface="+mn-ea"/>
                          <a:cs typeface="メイリオ" pitchFamily="50" charset="-128"/>
                        </a:rPr>
                        <a:t>データの変化の傾向を分析できる</a:t>
                      </a:r>
                    </a:p>
                  </a:txBody>
                  <a:tcPr marL="180047" marR="0" marT="0" marB="0" anchor="ctr" horzOverflow="overflow">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4" name="AutoShape 3"/>
          <p:cNvSpPr>
            <a:spLocks noChangeArrowheads="1"/>
          </p:cNvSpPr>
          <p:nvPr/>
        </p:nvSpPr>
        <p:spPr bwMode="auto">
          <a:xfrm>
            <a:off x="810423" y="6479468"/>
            <a:ext cx="8282776" cy="16004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gn="r">
              <a:lnSpc>
                <a:spcPct val="140000"/>
              </a:lnSpc>
              <a:spcBef>
                <a:spcPct val="0"/>
              </a:spcBef>
            </a:pPr>
            <a:r>
              <a:rPr lang="ja-JP" altLang="en-US" sz="800" dirty="0">
                <a:latin typeface="メイリオ" pitchFamily="50" charset="-128"/>
                <a:ea typeface="メイリオ" pitchFamily="50" charset="-128"/>
                <a:cs typeface="メイリオ" pitchFamily="50" charset="-128"/>
              </a:rPr>
              <a:t>　</a:t>
            </a:r>
            <a:endParaRPr lang="en-US" altLang="ja-JP" sz="800" dirty="0">
              <a:latin typeface="メイリオ" pitchFamily="50" charset="-128"/>
              <a:ea typeface="メイリオ" pitchFamily="50" charset="-128"/>
              <a:cs typeface="メイリオ" pitchFamily="50" charset="-128"/>
            </a:endParaRPr>
          </a:p>
        </p:txBody>
      </p:sp>
      <p:sp>
        <p:nvSpPr>
          <p:cNvPr id="2" name="スライド番号プレースホルダー 1">
            <a:extLst>
              <a:ext uri="{FF2B5EF4-FFF2-40B4-BE49-F238E27FC236}">
                <a16:creationId xmlns:a16="http://schemas.microsoft.com/office/drawing/2014/main" id="{4123967C-84DD-472B-9C89-5479780B57F8}"/>
              </a:ext>
            </a:extLst>
          </p:cNvPr>
          <p:cNvSpPr>
            <a:spLocks noGrp="1"/>
          </p:cNvSpPr>
          <p:nvPr>
            <p:ph type="sldNum" sz="quarter" idx="4"/>
          </p:nvPr>
        </p:nvSpPr>
        <p:spPr/>
        <p:txBody>
          <a:bodyPr/>
          <a:lstStyle/>
          <a:p>
            <a:fld id="{FB3508C7-2FE0-4945-9CBD-863E05F850D2}" type="slidenum">
              <a:rPr lang="ja-JP" altLang="en-US" smtClean="0"/>
              <a:pPr/>
              <a:t>32</a:t>
            </a:fld>
            <a:endParaRPr lang="ja-JP" altLang="en-US" dirty="0"/>
          </a:p>
        </p:txBody>
      </p:sp>
      <p:pic>
        <p:nvPicPr>
          <p:cNvPr id="4" name="図 3">
            <a:extLst>
              <a:ext uri="{FF2B5EF4-FFF2-40B4-BE49-F238E27FC236}">
                <a16:creationId xmlns:a16="http://schemas.microsoft.com/office/drawing/2014/main" id="{A7988FFA-F0CD-074A-8E61-98619D757439}"/>
              </a:ext>
            </a:extLst>
          </p:cNvPr>
          <p:cNvPicPr>
            <a:picLocks noChangeAspect="1"/>
          </p:cNvPicPr>
          <p:nvPr/>
        </p:nvPicPr>
        <p:blipFill>
          <a:blip r:embed="rId2"/>
          <a:stretch>
            <a:fillRect/>
          </a:stretch>
        </p:blipFill>
        <p:spPr>
          <a:xfrm>
            <a:off x="1046550" y="1780690"/>
            <a:ext cx="3401863" cy="2792210"/>
          </a:xfrm>
          <a:prstGeom prst="rect">
            <a:avLst/>
          </a:prstGeom>
        </p:spPr>
      </p:pic>
      <p:pic>
        <p:nvPicPr>
          <p:cNvPr id="7" name="図 6">
            <a:extLst>
              <a:ext uri="{FF2B5EF4-FFF2-40B4-BE49-F238E27FC236}">
                <a16:creationId xmlns:a16="http://schemas.microsoft.com/office/drawing/2014/main" id="{09B40ADE-6E55-A2CF-4934-D5EE6FDB5B4E}"/>
              </a:ext>
            </a:extLst>
          </p:cNvPr>
          <p:cNvPicPr>
            <a:picLocks noChangeAspect="1"/>
          </p:cNvPicPr>
          <p:nvPr/>
        </p:nvPicPr>
        <p:blipFill>
          <a:blip r:embed="rId3"/>
          <a:stretch>
            <a:fillRect/>
          </a:stretch>
        </p:blipFill>
        <p:spPr>
          <a:xfrm>
            <a:off x="5415486" y="1780690"/>
            <a:ext cx="3414056" cy="2719052"/>
          </a:xfrm>
          <a:prstGeom prst="rect">
            <a:avLst/>
          </a:prstGeom>
        </p:spPr>
      </p:pic>
    </p:spTree>
    <p:extLst>
      <p:ext uri="{BB962C8B-B14F-4D97-AF65-F5344CB8AC3E}">
        <p14:creationId xmlns:p14="http://schemas.microsoft.com/office/powerpoint/2010/main" val="2564883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utoShape 3">
            <a:extLst>
              <a:ext uri="{FF2B5EF4-FFF2-40B4-BE49-F238E27FC236}">
                <a16:creationId xmlns:a16="http://schemas.microsoft.com/office/drawing/2014/main" id="{CE9244B2-FB82-4817-AC4D-EDA3025173A7}"/>
              </a:ext>
            </a:extLst>
          </p:cNvPr>
          <p:cNvSpPr>
            <a:spLocks noChangeArrowheads="1"/>
          </p:cNvSpPr>
          <p:nvPr/>
        </p:nvSpPr>
        <p:spPr bwMode="auto">
          <a:xfrm>
            <a:off x="812800" y="2528901"/>
            <a:ext cx="3852863" cy="3131244"/>
          </a:xfrm>
          <a:prstGeom prst="roundRect">
            <a:avLst>
              <a:gd name="adj" fmla="val 0"/>
            </a:avLst>
          </a:prstGeom>
          <a:solidFill>
            <a:schemeClr val="bg1"/>
          </a:solidFill>
          <a:ln w="6350">
            <a:solidFill>
              <a:schemeClr val="tx1">
                <a:lumMod val="60000"/>
                <a:lumOff val="40000"/>
              </a:schemeClr>
            </a:solidFill>
          </a:ln>
          <a:effectLst/>
        </p:spPr>
        <p:txBody>
          <a:bodyPr wrap="square" lIns="0" tIns="0" rIns="0" bIns="0" anchor="t" anchorCtr="0">
            <a:noAutofit/>
          </a:bodyPr>
          <a:lstStyle/>
          <a:p>
            <a:pPr lvl="0" algn="just">
              <a:lnSpc>
                <a:spcPct val="130000"/>
              </a:lnSpc>
              <a:spcAft>
                <a:spcPts val="600"/>
              </a:spcAft>
              <a:defRPr/>
            </a:pPr>
            <a:endParaRPr lang="ja-JP" altLang="en-US" sz="1200" dirty="0"/>
          </a:p>
        </p:txBody>
      </p:sp>
      <p:sp>
        <p:nvSpPr>
          <p:cNvPr id="4" name="タイトル 3"/>
          <p:cNvSpPr>
            <a:spLocks noGrp="1"/>
          </p:cNvSpPr>
          <p:nvPr>
            <p:ph type="title"/>
          </p:nvPr>
        </p:nvSpPr>
        <p:spPr>
          <a:xfrm>
            <a:off x="272480" y="152636"/>
            <a:ext cx="9361040" cy="396044"/>
          </a:xfrm>
          <a:noFill/>
        </p:spPr>
        <p:txBody>
          <a:bodyPr/>
          <a:lstStyle/>
          <a:p>
            <a:r>
              <a:rPr lang="ja-JP" altLang="en-US" dirty="0"/>
              <a:t>キャプション</a:t>
            </a:r>
            <a:endParaRPr kumimoji="1" lang="ja-JP" altLang="en-US" dirty="0"/>
          </a:p>
        </p:txBody>
      </p:sp>
      <p:sp>
        <p:nvSpPr>
          <p:cNvPr id="47" name="AutoShape 3"/>
          <p:cNvSpPr>
            <a:spLocks noChangeArrowheads="1"/>
          </p:cNvSpPr>
          <p:nvPr/>
        </p:nvSpPr>
        <p:spPr bwMode="auto">
          <a:xfrm>
            <a:off x="812800" y="972000"/>
            <a:ext cx="8280399" cy="62170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30000"/>
              </a:lnSpc>
            </a:pPr>
            <a:r>
              <a:rPr lang="ja-JP" altLang="en-US" sz="1600" dirty="0">
                <a:latin typeface="+mn-ea"/>
                <a:cs typeface="メイリオ" pitchFamily="50" charset="-128"/>
              </a:rPr>
              <a:t>図解、グラフ、画像などには、必要に応じて「キャプション」を付記する。</a:t>
            </a:r>
            <a:br>
              <a:rPr lang="en-US" altLang="ja-JP" sz="1600" dirty="0">
                <a:latin typeface="+mn-ea"/>
                <a:cs typeface="メイリオ" pitchFamily="50" charset="-128"/>
              </a:rPr>
            </a:br>
            <a:r>
              <a:rPr lang="ja-JP" altLang="en-US" sz="1600" dirty="0">
                <a:latin typeface="+mn-ea"/>
                <a:cs typeface="メイリオ" pitchFamily="50" charset="-128"/>
              </a:rPr>
              <a:t>キャプションは原則対象要素の上または下に配置し、文字は左右センターで揃える。</a:t>
            </a:r>
          </a:p>
        </p:txBody>
      </p:sp>
      <p:graphicFrame>
        <p:nvGraphicFramePr>
          <p:cNvPr id="11" name="Chart 5">
            <a:extLst>
              <a:ext uri="{FF2B5EF4-FFF2-40B4-BE49-F238E27FC236}">
                <a16:creationId xmlns:a16="http://schemas.microsoft.com/office/drawing/2014/main" id="{067D99E2-E7A9-4D01-BE91-7ED38BB0EEE5}"/>
              </a:ext>
            </a:extLst>
          </p:cNvPr>
          <p:cNvGraphicFramePr>
            <a:graphicFrameLocks/>
          </p:cNvGraphicFramePr>
          <p:nvPr/>
        </p:nvGraphicFramePr>
        <p:xfrm>
          <a:off x="1122860" y="3201990"/>
          <a:ext cx="3218072" cy="2315241"/>
        </p:xfrm>
        <a:graphic>
          <a:graphicData uri="http://schemas.openxmlformats.org/drawingml/2006/chart">
            <c:chart xmlns:c="http://schemas.openxmlformats.org/drawingml/2006/chart" xmlns:r="http://schemas.openxmlformats.org/officeDocument/2006/relationships" r:id="rId3"/>
          </a:graphicData>
        </a:graphic>
      </p:graphicFrame>
      <p:sp>
        <p:nvSpPr>
          <p:cNvPr id="15" name="AutoShape 3">
            <a:extLst>
              <a:ext uri="{FF2B5EF4-FFF2-40B4-BE49-F238E27FC236}">
                <a16:creationId xmlns:a16="http://schemas.microsoft.com/office/drawing/2014/main" id="{9FEA8B0E-7FDD-4F0C-A836-3CB4F6D2710F}"/>
              </a:ext>
            </a:extLst>
          </p:cNvPr>
          <p:cNvSpPr>
            <a:spLocks noChangeArrowheads="1"/>
          </p:cNvSpPr>
          <p:nvPr/>
        </p:nvSpPr>
        <p:spPr bwMode="auto">
          <a:xfrm>
            <a:off x="2347342" y="2888940"/>
            <a:ext cx="1309514" cy="313051"/>
          </a:xfrm>
          <a:prstGeom prst="roundRect">
            <a:avLst>
              <a:gd name="adj" fmla="val 0"/>
            </a:avLst>
          </a:prstGeom>
          <a:solidFill>
            <a:schemeClr val="tx1"/>
          </a:solidFill>
          <a:ln w="6350">
            <a:noFill/>
          </a:ln>
          <a:effectLst/>
        </p:spPr>
        <p:txBody>
          <a:bodyPr wrap="square" lIns="108000" tIns="72000" rIns="108000" bIns="54000" anchor="ctr" anchorCtr="0">
            <a:spAutoFit/>
          </a:bodyPr>
          <a:lstStyle/>
          <a:p>
            <a:pPr algn="ctr">
              <a:lnSpc>
                <a:spcPct val="120000"/>
              </a:lnSpc>
              <a:spcBef>
                <a:spcPct val="0"/>
              </a:spcBef>
            </a:pPr>
            <a:r>
              <a:rPr lang="ja-JP" altLang="en-US" sz="1050" dirty="0">
                <a:solidFill>
                  <a:schemeClr val="bg1"/>
                </a:solidFill>
                <a:latin typeface="+mj-ea"/>
                <a:ea typeface="+mj-ea"/>
                <a:cs typeface="メイリオ" pitchFamily="50" charset="-128"/>
              </a:rPr>
              <a:t>支店別売上高</a:t>
            </a:r>
          </a:p>
        </p:txBody>
      </p:sp>
      <p:sp>
        <p:nvSpPr>
          <p:cNvPr id="14" name="AutoShape 3">
            <a:extLst>
              <a:ext uri="{FF2B5EF4-FFF2-40B4-BE49-F238E27FC236}">
                <a16:creationId xmlns:a16="http://schemas.microsoft.com/office/drawing/2014/main" id="{CAD6FF85-61D0-4860-89EB-DC98A5ABFE7C}"/>
              </a:ext>
            </a:extLst>
          </p:cNvPr>
          <p:cNvSpPr>
            <a:spLocks noChangeArrowheads="1"/>
          </p:cNvSpPr>
          <p:nvPr/>
        </p:nvSpPr>
        <p:spPr bwMode="auto">
          <a:xfrm>
            <a:off x="1329617" y="1887396"/>
            <a:ext cx="2881015" cy="339596"/>
          </a:xfrm>
          <a:prstGeom prst="roundRect">
            <a:avLst>
              <a:gd name="adj" fmla="val 0"/>
            </a:avLst>
          </a:prstGeom>
          <a:solidFill>
            <a:schemeClr val="tx1"/>
          </a:solidFill>
          <a:ln w="6350">
            <a:noFill/>
          </a:ln>
          <a:effectLst/>
        </p:spPr>
        <p:txBody>
          <a:bodyPr wrap="square" lIns="108000" tIns="72000" rIns="108000" bIns="54000" anchor="ctr" anchorCtr="0">
            <a:spAutoFit/>
          </a:bodyPr>
          <a:lstStyle/>
          <a:p>
            <a:pPr algn="ctr">
              <a:lnSpc>
                <a:spcPct val="120000"/>
              </a:lnSpc>
              <a:spcBef>
                <a:spcPct val="0"/>
              </a:spcBef>
            </a:pPr>
            <a:r>
              <a:rPr lang="ja-JP" altLang="en-US" sz="1200" dirty="0">
                <a:solidFill>
                  <a:schemeClr val="bg1"/>
                </a:solidFill>
                <a:latin typeface="+mj-ea"/>
                <a:ea typeface="+mj-ea"/>
                <a:cs typeface="メイリオ" pitchFamily="50" charset="-128"/>
              </a:rPr>
              <a:t>キャプションの存在を強調する場合</a:t>
            </a:r>
          </a:p>
        </p:txBody>
      </p:sp>
      <p:sp>
        <p:nvSpPr>
          <p:cNvPr id="16" name="AutoShape 3">
            <a:extLst>
              <a:ext uri="{FF2B5EF4-FFF2-40B4-BE49-F238E27FC236}">
                <a16:creationId xmlns:a16="http://schemas.microsoft.com/office/drawing/2014/main" id="{4EA743AF-4900-4BA0-816B-5C4AB850B6B5}"/>
              </a:ext>
            </a:extLst>
          </p:cNvPr>
          <p:cNvSpPr>
            <a:spLocks noChangeArrowheads="1"/>
          </p:cNvSpPr>
          <p:nvPr/>
        </p:nvSpPr>
        <p:spPr bwMode="auto">
          <a:xfrm>
            <a:off x="5745088" y="1887396"/>
            <a:ext cx="2881015" cy="339596"/>
          </a:xfrm>
          <a:prstGeom prst="roundRect">
            <a:avLst>
              <a:gd name="adj" fmla="val 0"/>
            </a:avLst>
          </a:prstGeom>
          <a:solidFill>
            <a:schemeClr val="tx1"/>
          </a:solidFill>
          <a:ln w="6350">
            <a:noFill/>
          </a:ln>
          <a:effectLst/>
        </p:spPr>
        <p:txBody>
          <a:bodyPr wrap="square" lIns="108000" tIns="72000" rIns="108000" bIns="54000" anchor="ctr" anchorCtr="0">
            <a:spAutoFit/>
          </a:bodyPr>
          <a:lstStyle/>
          <a:p>
            <a:pPr algn="ctr">
              <a:lnSpc>
                <a:spcPct val="120000"/>
              </a:lnSpc>
              <a:spcBef>
                <a:spcPct val="0"/>
              </a:spcBef>
            </a:pPr>
            <a:r>
              <a:rPr lang="ja-JP" altLang="en-US" sz="1200" dirty="0">
                <a:solidFill>
                  <a:schemeClr val="bg1"/>
                </a:solidFill>
                <a:latin typeface="+mj-ea"/>
                <a:ea typeface="+mj-ea"/>
                <a:cs typeface="メイリオ" pitchFamily="50" charset="-128"/>
              </a:rPr>
              <a:t>補足情報として記載する場合</a:t>
            </a:r>
          </a:p>
        </p:txBody>
      </p:sp>
      <p:sp>
        <p:nvSpPr>
          <p:cNvPr id="19" name="AutoShape 3">
            <a:extLst>
              <a:ext uri="{FF2B5EF4-FFF2-40B4-BE49-F238E27FC236}">
                <a16:creationId xmlns:a16="http://schemas.microsoft.com/office/drawing/2014/main" id="{09892F3F-933F-44EC-A1BE-315BF3A2EF84}"/>
              </a:ext>
            </a:extLst>
          </p:cNvPr>
          <p:cNvSpPr>
            <a:spLocks noChangeArrowheads="1"/>
          </p:cNvSpPr>
          <p:nvPr/>
        </p:nvSpPr>
        <p:spPr bwMode="auto">
          <a:xfrm>
            <a:off x="5241463" y="2528900"/>
            <a:ext cx="3852861" cy="3131244"/>
          </a:xfrm>
          <a:prstGeom prst="roundRect">
            <a:avLst>
              <a:gd name="adj" fmla="val 0"/>
            </a:avLst>
          </a:prstGeom>
          <a:solidFill>
            <a:schemeClr val="bg1"/>
          </a:solidFill>
          <a:ln w="6350">
            <a:solidFill>
              <a:schemeClr val="tx1">
                <a:lumMod val="60000"/>
                <a:lumOff val="40000"/>
              </a:schemeClr>
            </a:solidFill>
          </a:ln>
          <a:effectLst/>
        </p:spPr>
        <p:txBody>
          <a:bodyPr wrap="square" lIns="0" tIns="0" rIns="0" bIns="0" anchor="t" anchorCtr="0">
            <a:noAutofit/>
          </a:bodyPr>
          <a:lstStyle/>
          <a:p>
            <a:pPr lvl="0" algn="just">
              <a:lnSpc>
                <a:spcPct val="130000"/>
              </a:lnSpc>
              <a:spcAft>
                <a:spcPts val="600"/>
              </a:spcAft>
              <a:defRPr/>
            </a:pPr>
            <a:endParaRPr lang="ja-JP" altLang="en-US" sz="1200" dirty="0"/>
          </a:p>
        </p:txBody>
      </p:sp>
      <p:pic>
        <p:nvPicPr>
          <p:cNvPr id="20" name="図 19" descr="道路を走っている動物&#10;&#10;自動的に生成された説明">
            <a:extLst>
              <a:ext uri="{FF2B5EF4-FFF2-40B4-BE49-F238E27FC236}">
                <a16:creationId xmlns:a16="http://schemas.microsoft.com/office/drawing/2014/main" id="{DF06E16E-9DF4-4539-B5B0-9BDED19A9A21}"/>
              </a:ext>
            </a:extLst>
          </p:cNvPr>
          <p:cNvPicPr>
            <a:picLocks noChangeAspect="1"/>
          </p:cNvPicPr>
          <p:nvPr/>
        </p:nvPicPr>
        <p:blipFill>
          <a:blip r:embed="rId4"/>
          <a:stretch>
            <a:fillRect/>
          </a:stretch>
        </p:blipFill>
        <p:spPr>
          <a:xfrm>
            <a:off x="6164301" y="3319722"/>
            <a:ext cx="2002983" cy="1506669"/>
          </a:xfrm>
          <a:prstGeom prst="rect">
            <a:avLst/>
          </a:prstGeom>
        </p:spPr>
      </p:pic>
      <p:pic>
        <p:nvPicPr>
          <p:cNvPr id="21" name="図 20" descr="フェンスの中にいる動物&#10;&#10;中程度の精度で自動的に生成された説明">
            <a:extLst>
              <a:ext uri="{FF2B5EF4-FFF2-40B4-BE49-F238E27FC236}">
                <a16:creationId xmlns:a16="http://schemas.microsoft.com/office/drawing/2014/main" id="{6CE7495D-A549-48E7-8B76-1F29BEDCD7D1}"/>
              </a:ext>
            </a:extLst>
          </p:cNvPr>
          <p:cNvPicPr>
            <a:picLocks noChangeAspect="1"/>
          </p:cNvPicPr>
          <p:nvPr/>
        </p:nvPicPr>
        <p:blipFill rotWithShape="1">
          <a:blip r:embed="rId5">
            <a:extLst>
              <a:ext uri="{28A0092B-C50C-407E-A947-70E740481C1C}">
                <a14:useLocalDpi xmlns:a14="http://schemas.microsoft.com/office/drawing/2010/main"/>
              </a:ext>
            </a:extLst>
          </a:blip>
          <a:srcRect/>
          <a:stretch/>
        </p:blipFill>
        <p:spPr>
          <a:xfrm>
            <a:off x="5241032" y="3320368"/>
            <a:ext cx="540491" cy="1506669"/>
          </a:xfrm>
          <a:prstGeom prst="rect">
            <a:avLst/>
          </a:prstGeom>
        </p:spPr>
      </p:pic>
      <p:pic>
        <p:nvPicPr>
          <p:cNvPr id="22" name="図 21" descr="道路を走っている動物&#10;&#10;中程度の精度で自動的に生成された説明">
            <a:extLst>
              <a:ext uri="{FF2B5EF4-FFF2-40B4-BE49-F238E27FC236}">
                <a16:creationId xmlns:a16="http://schemas.microsoft.com/office/drawing/2014/main" id="{A5BBA43A-A787-4360-8CFB-047135F0455A}"/>
              </a:ext>
            </a:extLst>
          </p:cNvPr>
          <p:cNvPicPr>
            <a:picLocks noChangeAspect="1"/>
          </p:cNvPicPr>
          <p:nvPr/>
        </p:nvPicPr>
        <p:blipFill rotWithShape="1">
          <a:blip r:embed="rId6">
            <a:extLst>
              <a:ext uri="{28A0092B-C50C-407E-A947-70E740481C1C}">
                <a14:useLocalDpi xmlns:a14="http://schemas.microsoft.com/office/drawing/2010/main"/>
              </a:ext>
            </a:extLst>
          </a:blip>
          <a:srcRect/>
          <a:stretch/>
        </p:blipFill>
        <p:spPr>
          <a:xfrm>
            <a:off x="8553831" y="3319722"/>
            <a:ext cx="536291" cy="1511238"/>
          </a:xfrm>
          <a:prstGeom prst="rect">
            <a:avLst/>
          </a:prstGeom>
        </p:spPr>
      </p:pic>
      <p:sp>
        <p:nvSpPr>
          <p:cNvPr id="23" name="AutoShape 3">
            <a:extLst>
              <a:ext uri="{FF2B5EF4-FFF2-40B4-BE49-F238E27FC236}">
                <a16:creationId xmlns:a16="http://schemas.microsoft.com/office/drawing/2014/main" id="{05CD75B6-BC0C-4115-B86C-3E8840BEDC4B}"/>
              </a:ext>
            </a:extLst>
          </p:cNvPr>
          <p:cNvSpPr>
            <a:spLocks noChangeArrowheads="1"/>
          </p:cNvSpPr>
          <p:nvPr/>
        </p:nvSpPr>
        <p:spPr bwMode="auto">
          <a:xfrm>
            <a:off x="6164301" y="4959878"/>
            <a:ext cx="2002983" cy="160044"/>
          </a:xfrm>
          <a:prstGeom prst="roundRect">
            <a:avLst>
              <a:gd name="adj" fmla="val 0"/>
            </a:avLst>
          </a:prstGeom>
          <a:noFill/>
          <a:ln w="6350">
            <a:noFill/>
          </a:ln>
          <a:effectLst/>
        </p:spPr>
        <p:txBody>
          <a:bodyPr wrap="square" lIns="0" tIns="0" rIns="0" bIns="0" anchor="ctr" anchorCtr="0">
            <a:spAutoFit/>
          </a:bodyPr>
          <a:lstStyle/>
          <a:p>
            <a:pPr lvl="0" algn="ctr">
              <a:lnSpc>
                <a:spcPct val="110000"/>
              </a:lnSpc>
              <a:defRPr/>
            </a:pPr>
            <a:r>
              <a:rPr lang="ja-JP" altLang="en-US" sz="1050" dirty="0">
                <a:latin typeface="+mj-lt"/>
                <a:cs typeface="メイリオ" pitchFamily="50" charset="-128"/>
              </a:rPr>
              <a:t>子を背負うワオキツネザル</a:t>
            </a:r>
            <a:endParaRPr lang="en-US" altLang="ja-JP" sz="1050" dirty="0">
              <a:latin typeface="+mj-lt"/>
              <a:cs typeface="メイリオ" pitchFamily="50" charset="-128"/>
            </a:endParaRPr>
          </a:p>
        </p:txBody>
      </p:sp>
      <p:sp>
        <p:nvSpPr>
          <p:cNvPr id="24" name="AutoShape 3">
            <a:extLst>
              <a:ext uri="{FF2B5EF4-FFF2-40B4-BE49-F238E27FC236}">
                <a16:creationId xmlns:a16="http://schemas.microsoft.com/office/drawing/2014/main" id="{341AD142-3B18-443E-8964-8D9E1C0C4672}"/>
              </a:ext>
            </a:extLst>
          </p:cNvPr>
          <p:cNvSpPr>
            <a:spLocks noChangeArrowheads="1"/>
          </p:cNvSpPr>
          <p:nvPr/>
        </p:nvSpPr>
        <p:spPr bwMode="auto">
          <a:xfrm>
            <a:off x="5241032" y="5896575"/>
            <a:ext cx="3853170" cy="19672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a:spAutoFit/>
          </a:bodyPr>
          <a:lstStyle/>
          <a:p>
            <a:pPr lvl="0" algn="ctr">
              <a:lnSpc>
                <a:spcPct val="120000"/>
              </a:lnSpc>
            </a:pPr>
            <a:r>
              <a:rPr lang="ja-JP" altLang="en-US" sz="1200" dirty="0">
                <a:latin typeface="+mn-ea"/>
                <a:cs typeface="メイリオ" pitchFamily="50" charset="-128"/>
              </a:rPr>
              <a:t>キャプション</a:t>
            </a:r>
            <a:endParaRPr lang="en-US" altLang="ja-JP" sz="1200" dirty="0">
              <a:latin typeface="+mn-ea"/>
              <a:cs typeface="メイリオ" pitchFamily="50" charset="-128"/>
            </a:endParaRPr>
          </a:p>
        </p:txBody>
      </p:sp>
      <p:cxnSp>
        <p:nvCxnSpPr>
          <p:cNvPr id="25" name="直線コネクタ 24">
            <a:extLst>
              <a:ext uri="{FF2B5EF4-FFF2-40B4-BE49-F238E27FC236}">
                <a16:creationId xmlns:a16="http://schemas.microsoft.com/office/drawing/2014/main" id="{B4E2D6F5-C6FC-4A99-9FC8-51EE8E9E4A7C}"/>
              </a:ext>
            </a:extLst>
          </p:cNvPr>
          <p:cNvCxnSpPr>
            <a:cxnSpLocks/>
          </p:cNvCxnSpPr>
          <p:nvPr/>
        </p:nvCxnSpPr>
        <p:spPr>
          <a:xfrm flipV="1">
            <a:off x="7149675" y="5119922"/>
            <a:ext cx="0" cy="707078"/>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138D7461-C34C-446E-9309-F93C8099238C}"/>
              </a:ext>
            </a:extLst>
          </p:cNvPr>
          <p:cNvSpPr>
            <a:spLocks noGrp="1"/>
          </p:cNvSpPr>
          <p:nvPr>
            <p:ph type="sldNum" sz="quarter" idx="11"/>
          </p:nvPr>
        </p:nvSpPr>
        <p:spPr/>
        <p:txBody>
          <a:bodyPr/>
          <a:lstStyle/>
          <a:p>
            <a:fld id="{FB3508C7-2FE0-4945-9CBD-863E05F850D2}" type="slidenum">
              <a:rPr lang="ja-JP" altLang="en-US" smtClean="0"/>
              <a:pPr/>
              <a:t>33</a:t>
            </a:fld>
            <a:endParaRPr lang="ja-JP" altLang="en-US" dirty="0"/>
          </a:p>
        </p:txBody>
      </p:sp>
      <p:cxnSp>
        <p:nvCxnSpPr>
          <p:cNvPr id="26" name="直線コネクタ 25">
            <a:extLst>
              <a:ext uri="{FF2B5EF4-FFF2-40B4-BE49-F238E27FC236}">
                <a16:creationId xmlns:a16="http://schemas.microsoft.com/office/drawing/2014/main" id="{0D442E81-D78D-4D5A-9B17-13404A90B082}"/>
              </a:ext>
            </a:extLst>
          </p:cNvPr>
          <p:cNvCxnSpPr>
            <a:cxnSpLocks/>
          </p:cNvCxnSpPr>
          <p:nvPr/>
        </p:nvCxnSpPr>
        <p:spPr>
          <a:xfrm flipV="1">
            <a:off x="4484948" y="3032956"/>
            <a:ext cx="0" cy="2794044"/>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010BE7C8-E299-470D-8FAC-38420D4D90A0}"/>
              </a:ext>
            </a:extLst>
          </p:cNvPr>
          <p:cNvCxnSpPr>
            <a:cxnSpLocks/>
          </p:cNvCxnSpPr>
          <p:nvPr/>
        </p:nvCxnSpPr>
        <p:spPr>
          <a:xfrm flipH="1">
            <a:off x="3656856" y="3032956"/>
            <a:ext cx="828092" cy="0"/>
          </a:xfrm>
          <a:prstGeom prst="line">
            <a:avLst/>
          </a:prstGeom>
          <a:ln w="6350">
            <a:solidFill>
              <a:schemeClr val="tx1"/>
            </a:solidFill>
            <a:prstDash val="solid"/>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28" name="AutoShape 3">
            <a:extLst>
              <a:ext uri="{FF2B5EF4-FFF2-40B4-BE49-F238E27FC236}">
                <a16:creationId xmlns:a16="http://schemas.microsoft.com/office/drawing/2014/main" id="{A84B6345-893B-416C-B682-4AF4FB0B789A}"/>
              </a:ext>
            </a:extLst>
          </p:cNvPr>
          <p:cNvSpPr>
            <a:spLocks noChangeArrowheads="1"/>
          </p:cNvSpPr>
          <p:nvPr/>
        </p:nvSpPr>
        <p:spPr bwMode="auto">
          <a:xfrm>
            <a:off x="819149" y="5896575"/>
            <a:ext cx="3846513" cy="21236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a:spAutoFit/>
          </a:bodyPr>
          <a:lstStyle/>
          <a:p>
            <a:pPr lvl="0" algn="r">
              <a:lnSpc>
                <a:spcPct val="120000"/>
              </a:lnSpc>
            </a:pPr>
            <a:r>
              <a:rPr lang="ja-JP" altLang="en-US" sz="1200" dirty="0">
                <a:latin typeface="+mn-ea"/>
                <a:cs typeface="メイリオ" pitchFamily="50" charset="-128"/>
              </a:rPr>
              <a:t>キャプション</a:t>
            </a:r>
            <a:endParaRPr lang="en-US" altLang="ja-JP" sz="1200" dirty="0">
              <a:latin typeface="+mn-ea"/>
              <a:cs typeface="メイリオ" pitchFamily="50" charset="-128"/>
            </a:endParaRPr>
          </a:p>
        </p:txBody>
      </p:sp>
      <p:sp>
        <p:nvSpPr>
          <p:cNvPr id="29" name="AutoShape 3">
            <a:extLst>
              <a:ext uri="{FF2B5EF4-FFF2-40B4-BE49-F238E27FC236}">
                <a16:creationId xmlns:a16="http://schemas.microsoft.com/office/drawing/2014/main" id="{3EEC4950-28C0-4622-8BFF-24D85459F8AA}"/>
              </a:ext>
            </a:extLst>
          </p:cNvPr>
          <p:cNvSpPr>
            <a:spLocks noChangeArrowheads="1"/>
          </p:cNvSpPr>
          <p:nvPr/>
        </p:nvSpPr>
        <p:spPr bwMode="auto">
          <a:xfrm>
            <a:off x="986745" y="3053702"/>
            <a:ext cx="697924" cy="15927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a:spAutoFit/>
          </a:bodyPr>
          <a:lstStyle/>
          <a:p>
            <a:pPr lvl="0" algn="ctr">
              <a:lnSpc>
                <a:spcPct val="120000"/>
              </a:lnSpc>
            </a:pPr>
            <a:r>
              <a:rPr lang="ja-JP" altLang="en-US" sz="900" dirty="0">
                <a:latin typeface="+mn-ea"/>
                <a:cs typeface="メイリオ" pitchFamily="50" charset="-128"/>
              </a:rPr>
              <a:t>（百万円）</a:t>
            </a:r>
            <a:endParaRPr lang="en-US" altLang="ja-JP" sz="900" dirty="0">
              <a:latin typeface="+mn-ea"/>
              <a:cs typeface="メイリオ" pitchFamily="50" charset="-128"/>
            </a:endParaRPr>
          </a:p>
        </p:txBody>
      </p:sp>
    </p:spTree>
    <p:extLst>
      <p:ext uri="{BB962C8B-B14F-4D97-AF65-F5344CB8AC3E}">
        <p14:creationId xmlns:p14="http://schemas.microsoft.com/office/powerpoint/2010/main" val="8307905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912197"/>
            <a:ext cx="8640960" cy="161890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indent="-457200">
              <a:lnSpc>
                <a:spcPct val="120000"/>
              </a:lnSpc>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このスライドは、「パワーポイントの品質と生産性を向上させるデザイン・テンプレート」を加工して作成しました</a:t>
            </a:r>
            <a:endParaRPr lang="en-US" altLang="ja-JP" sz="2400" dirty="0">
              <a:latin typeface="メイリオ" pitchFamily="50" charset="-128"/>
              <a:ea typeface="メイリオ" pitchFamily="50" charset="-128"/>
              <a:cs typeface="メイリオ" pitchFamily="50" charset="-128"/>
            </a:endParaRPr>
          </a:p>
          <a:p>
            <a:pPr marL="914400" lvl="1" indent="-457200">
              <a:lnSpc>
                <a:spcPct val="120000"/>
              </a:lnSpc>
              <a:spcBef>
                <a:spcPts val="1800"/>
              </a:spcBef>
              <a:spcAft>
                <a:spcPts val="600"/>
              </a:spcAft>
              <a:buFont typeface="Wingdings" panose="05000000000000000000" pitchFamily="2" charset="2"/>
              <a:buChar char="n"/>
            </a:pPr>
            <a:r>
              <a:rPr lang="en-US" altLang="ja-JP" sz="2400" dirty="0">
                <a:latin typeface="メイリオ" pitchFamily="50" charset="-128"/>
                <a:ea typeface="メイリオ" pitchFamily="50" charset="-128"/>
                <a:cs typeface="メイリオ" pitchFamily="50" charset="-128"/>
              </a:rPr>
              <a:t>https://ppt.design4u.jp/template/</a:t>
            </a:r>
          </a:p>
        </p:txBody>
      </p:sp>
      <p:sp>
        <p:nvSpPr>
          <p:cNvPr id="3" name="タイトル 2"/>
          <p:cNvSpPr>
            <a:spLocks noGrp="1"/>
          </p:cNvSpPr>
          <p:nvPr>
            <p:ph type="title"/>
          </p:nvPr>
        </p:nvSpPr>
        <p:spPr>
          <a:xfrm>
            <a:off x="272480" y="152636"/>
            <a:ext cx="9253028" cy="396044"/>
          </a:xfrm>
        </p:spPr>
        <p:txBody>
          <a:bodyPr/>
          <a:lstStyle/>
          <a:p>
            <a:endParaRPr kumimoji="1" lang="ja-JP" altLang="en-US" dirty="0"/>
          </a:p>
        </p:txBody>
      </p:sp>
      <p:sp>
        <p:nvSpPr>
          <p:cNvPr id="2" name="スライド番号プレースホルダー 1">
            <a:extLst>
              <a:ext uri="{FF2B5EF4-FFF2-40B4-BE49-F238E27FC236}">
                <a16:creationId xmlns:a16="http://schemas.microsoft.com/office/drawing/2014/main" id="{0B4F1E76-60AF-429B-B504-7820CED405D1}"/>
              </a:ext>
            </a:extLst>
          </p:cNvPr>
          <p:cNvSpPr>
            <a:spLocks noGrp="1"/>
          </p:cNvSpPr>
          <p:nvPr>
            <p:ph type="sldNum" sz="quarter" idx="4"/>
          </p:nvPr>
        </p:nvSpPr>
        <p:spPr/>
        <p:txBody>
          <a:bodyPr/>
          <a:lstStyle/>
          <a:p>
            <a:fld id="{FB3508C7-2FE0-4945-9CBD-863E05F850D2}" type="slidenum">
              <a:rPr lang="ja-JP" altLang="en-US" smtClean="0"/>
              <a:pPr/>
              <a:t>34</a:t>
            </a:fld>
            <a:endParaRPr lang="ja-JP" altLang="en-US" dirty="0"/>
          </a:p>
        </p:txBody>
      </p:sp>
    </p:spTree>
    <p:extLst>
      <p:ext uri="{BB962C8B-B14F-4D97-AF65-F5344CB8AC3E}">
        <p14:creationId xmlns:p14="http://schemas.microsoft.com/office/powerpoint/2010/main" val="959755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810423" y="6479468"/>
            <a:ext cx="8282776" cy="16004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gn="r">
              <a:lnSpc>
                <a:spcPct val="140000"/>
              </a:lnSpc>
              <a:spcBef>
                <a:spcPct val="0"/>
              </a:spcBef>
            </a:pPr>
            <a:r>
              <a:rPr lang="ja-JP" altLang="en-US" sz="800">
                <a:latin typeface="メイリオ" pitchFamily="50" charset="-128"/>
                <a:ea typeface="メイリオ" pitchFamily="50" charset="-128"/>
                <a:cs typeface="メイリオ" pitchFamily="50" charset="-128"/>
              </a:rPr>
              <a:t>　</a:t>
            </a:r>
            <a:endParaRPr lang="en-US" altLang="ja-JP" sz="800">
              <a:latin typeface="メイリオ" pitchFamily="50" charset="-128"/>
              <a:ea typeface="メイリオ" pitchFamily="50" charset="-128"/>
              <a:cs typeface="メイリオ" pitchFamily="50" charset="-128"/>
            </a:endParaRPr>
          </a:p>
        </p:txBody>
      </p:sp>
      <p:sp>
        <p:nvSpPr>
          <p:cNvPr id="8" name="タイトル 3"/>
          <p:cNvSpPr txBox="1">
            <a:spLocks/>
          </p:cNvSpPr>
          <p:nvPr/>
        </p:nvSpPr>
        <p:spPr bwMode="auto">
          <a:xfrm>
            <a:off x="2144688" y="675971"/>
            <a:ext cx="6732488" cy="6647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bg1"/>
                </a:solidFill>
                <a:latin typeface="メイリオ" pitchFamily="50" charset="-128"/>
                <a:ea typeface="メイリオ" pitchFamily="50" charset="-128"/>
                <a:cs typeface="メイリオ" pitchFamily="50" charset="-128"/>
              </a:defRPr>
            </a:lvl1pPr>
          </a:lstStyle>
          <a:p>
            <a:pPr>
              <a:lnSpc>
                <a:spcPct val="120000"/>
              </a:lnSpc>
            </a:pPr>
            <a:r>
              <a:rPr lang="ja-JP" altLang="en-US" sz="3600" b="1">
                <a:solidFill>
                  <a:schemeClr val="tx2"/>
                </a:solidFill>
              </a:rPr>
              <a:t>発表の内容</a:t>
            </a:r>
          </a:p>
        </p:txBody>
      </p:sp>
      <p:sp>
        <p:nvSpPr>
          <p:cNvPr id="2" name="スライド番号プレースホルダー 1">
            <a:extLst>
              <a:ext uri="{FF2B5EF4-FFF2-40B4-BE49-F238E27FC236}">
                <a16:creationId xmlns:a16="http://schemas.microsoft.com/office/drawing/2014/main" id="{6A23F693-8FB9-4A31-B7F7-C814773B3DB5}"/>
              </a:ext>
            </a:extLst>
          </p:cNvPr>
          <p:cNvSpPr>
            <a:spLocks noGrp="1"/>
          </p:cNvSpPr>
          <p:nvPr>
            <p:ph type="sldNum" sz="quarter" idx="4"/>
          </p:nvPr>
        </p:nvSpPr>
        <p:spPr/>
        <p:txBody>
          <a:bodyPr/>
          <a:lstStyle/>
          <a:p>
            <a:fld id="{FB3508C7-2FE0-4945-9CBD-863E05F850D2}" type="slidenum">
              <a:rPr lang="ja-JP" altLang="en-US" smtClean="0"/>
              <a:pPr/>
              <a:t>4</a:t>
            </a:fld>
            <a:endParaRPr lang="ja-JP" altLang="en-US"/>
          </a:p>
        </p:txBody>
      </p:sp>
      <p:sp>
        <p:nvSpPr>
          <p:cNvPr id="3" name="テキスト ボックス 2">
            <a:extLst>
              <a:ext uri="{FF2B5EF4-FFF2-40B4-BE49-F238E27FC236}">
                <a16:creationId xmlns:a16="http://schemas.microsoft.com/office/drawing/2014/main" id="{B6FB07A4-AA56-4114-A603-26590E2A9553}"/>
              </a:ext>
            </a:extLst>
          </p:cNvPr>
          <p:cNvSpPr txBox="1"/>
          <p:nvPr/>
        </p:nvSpPr>
        <p:spPr>
          <a:xfrm>
            <a:off x="2072680" y="1376772"/>
            <a:ext cx="7306478" cy="420268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14350" indent="-514350">
              <a:lnSpc>
                <a:spcPct val="120000"/>
              </a:lnSpc>
              <a:spcAft>
                <a:spcPts val="1000"/>
              </a:spcAft>
              <a:buFont typeface="+mj-lt"/>
              <a:buAutoNum type="arabicPeriod"/>
            </a:pPr>
            <a:r>
              <a:rPr lang="ja-JP" altLang="en-US" sz="2600" dirty="0">
                <a:solidFill>
                  <a:schemeClr val="accent6"/>
                </a:solidFill>
                <a:latin typeface="Meiryo"/>
                <a:ea typeface="Meiryo"/>
                <a:cs typeface="+mn-lt"/>
              </a:rPr>
              <a:t>はじめに</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本論</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本論</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本論</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おわりに</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謝辞</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参照文献</a:t>
            </a:r>
            <a:endParaRPr lang="en-US" altLang="ja-JP" sz="2600" dirty="0">
              <a:solidFill>
                <a:schemeClr val="accent6"/>
              </a:solidFill>
              <a:ea typeface="+mn-lt"/>
              <a:cs typeface="+mn-lt"/>
            </a:endParaRPr>
          </a:p>
        </p:txBody>
      </p:sp>
    </p:spTree>
    <p:extLst>
      <p:ext uri="{BB962C8B-B14F-4D97-AF65-F5344CB8AC3E}">
        <p14:creationId xmlns:p14="http://schemas.microsoft.com/office/powerpoint/2010/main" val="3149449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3"/>
          <p:cNvSpPr>
            <a:spLocks noChangeArrowheads="1"/>
          </p:cNvSpPr>
          <p:nvPr/>
        </p:nvSpPr>
        <p:spPr bwMode="auto">
          <a:xfrm>
            <a:off x="2180692" y="1448780"/>
            <a:ext cx="7452828" cy="450050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numCol="2" spcCol="180000">
            <a:noAutofit/>
          </a:bodyPr>
          <a:lstStyle/>
          <a:p>
            <a:pPr marL="514350" indent="-514350">
              <a:lnSpc>
                <a:spcPct val="120000"/>
              </a:lnSpc>
              <a:spcAft>
                <a:spcPts val="1000"/>
              </a:spcAft>
              <a:buFont typeface="+mj-lt"/>
              <a:buAutoNum type="arabicPeriod"/>
            </a:pPr>
            <a:r>
              <a:rPr lang="ja-JP" altLang="en-US" sz="2600" dirty="0">
                <a:solidFill>
                  <a:schemeClr val="accent6"/>
                </a:solidFill>
                <a:latin typeface="Meiryo"/>
                <a:ea typeface="Meiryo"/>
                <a:cs typeface="+mn-lt"/>
              </a:rPr>
              <a:t>はじめに</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latin typeface="Meiryo"/>
                <a:ea typeface="Meiryo"/>
              </a:rPr>
              <a:t>本論</a:t>
            </a:r>
            <a:endParaRPr lang="en-US" altLang="ja-JP" sz="2600" dirty="0">
              <a:solidFill>
                <a:schemeClr val="accent6"/>
              </a:solidFill>
              <a:latin typeface="Meiryo"/>
              <a:ea typeface="Meiryo"/>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本論</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本論</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本論</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本論</a:t>
            </a:r>
            <a:endParaRPr lang="en-US" altLang="ja-JP" sz="2600" dirty="0">
              <a:solidFill>
                <a:schemeClr val="accent6"/>
              </a:solidFill>
              <a:ea typeface="+mn-lt"/>
              <a:cs typeface="+mn-lt"/>
            </a:endParaRPr>
          </a:p>
          <a:p>
            <a:pPr marL="514350" indent="-514350">
              <a:lnSpc>
                <a:spcPct val="120000"/>
              </a:lnSpc>
              <a:spcAft>
                <a:spcPts val="1000"/>
              </a:spcAft>
              <a:buFont typeface="+mj-lt"/>
              <a:buAutoNum type="arabicPeriod"/>
            </a:pPr>
            <a:r>
              <a:rPr lang="ja-JP" altLang="en-US" sz="2600" dirty="0">
                <a:solidFill>
                  <a:schemeClr val="accent6"/>
                </a:solidFill>
                <a:ea typeface="+mn-lt"/>
                <a:cs typeface="+mn-lt"/>
              </a:rPr>
              <a:t>本論</a:t>
            </a:r>
            <a:endParaRPr lang="en-US" altLang="ja-JP" sz="2600" dirty="0">
              <a:solidFill>
                <a:schemeClr val="accent6"/>
              </a:solidFill>
              <a:ea typeface="+mn-lt"/>
              <a:cs typeface="+mn-lt"/>
            </a:endParaRPr>
          </a:p>
          <a:p>
            <a:pPr marL="542925" indent="-542925">
              <a:lnSpc>
                <a:spcPct val="120000"/>
              </a:lnSpc>
              <a:spcAft>
                <a:spcPts val="1000"/>
              </a:spcAft>
              <a:buFont typeface="+mj-lt"/>
              <a:buAutoNum type="arabicPeriod"/>
            </a:pPr>
            <a:r>
              <a:rPr lang="ja-JP" altLang="en-US" sz="2600" dirty="0">
                <a:latin typeface="メイリオ" pitchFamily="50" charset="-128"/>
                <a:ea typeface="メイリオ" pitchFamily="50" charset="-128"/>
                <a:cs typeface="メイリオ" pitchFamily="50" charset="-128"/>
              </a:rPr>
              <a:t>本論</a:t>
            </a:r>
          </a:p>
          <a:p>
            <a:pPr marL="542925" indent="-542925">
              <a:lnSpc>
                <a:spcPct val="120000"/>
              </a:lnSpc>
              <a:spcAft>
                <a:spcPts val="1000"/>
              </a:spcAft>
              <a:buFont typeface="+mj-lt"/>
              <a:buAutoNum type="arabicPeriod"/>
            </a:pPr>
            <a:r>
              <a:rPr lang="ja-JP" altLang="en-US" sz="2600" dirty="0">
                <a:latin typeface="メイリオ" pitchFamily="50" charset="-128"/>
                <a:ea typeface="メイリオ" pitchFamily="50" charset="-128"/>
                <a:cs typeface="メイリオ" pitchFamily="50" charset="-128"/>
              </a:rPr>
              <a:t>本論</a:t>
            </a:r>
          </a:p>
          <a:p>
            <a:pPr marL="542925" indent="-542925">
              <a:lnSpc>
                <a:spcPct val="120000"/>
              </a:lnSpc>
              <a:spcAft>
                <a:spcPts val="1000"/>
              </a:spcAft>
              <a:buFont typeface="+mj-lt"/>
              <a:buAutoNum type="arabicPeriod"/>
            </a:pPr>
            <a:r>
              <a:rPr lang="ja-JP" altLang="en-US" sz="2600" dirty="0">
                <a:latin typeface="メイリオ" pitchFamily="50" charset="-128"/>
                <a:ea typeface="メイリオ" pitchFamily="50" charset="-128"/>
                <a:cs typeface="メイリオ" pitchFamily="50" charset="-128"/>
              </a:rPr>
              <a:t>本論</a:t>
            </a:r>
            <a:endParaRPr lang="en-US" altLang="ja-JP" sz="2600" dirty="0">
              <a:latin typeface="メイリオ" pitchFamily="50" charset="-128"/>
              <a:ea typeface="メイリオ" pitchFamily="50" charset="-128"/>
              <a:cs typeface="メイリオ" pitchFamily="50" charset="-128"/>
            </a:endParaRPr>
          </a:p>
          <a:p>
            <a:pPr marL="542925" indent="-542925">
              <a:lnSpc>
                <a:spcPct val="120000"/>
              </a:lnSpc>
              <a:spcAft>
                <a:spcPts val="1000"/>
              </a:spcAft>
              <a:buFont typeface="+mj-lt"/>
              <a:buAutoNum type="arabicPeriod"/>
            </a:pPr>
            <a:r>
              <a:rPr lang="ja-JP" altLang="en-US" sz="2600" dirty="0">
                <a:latin typeface="メイリオ" pitchFamily="50" charset="-128"/>
                <a:ea typeface="メイリオ" pitchFamily="50" charset="-128"/>
                <a:cs typeface="メイリオ" pitchFamily="50" charset="-128"/>
              </a:rPr>
              <a:t>おわりに</a:t>
            </a:r>
            <a:endParaRPr lang="en-US" altLang="ja-JP" sz="2600" dirty="0">
              <a:latin typeface="メイリオ" pitchFamily="50" charset="-128"/>
              <a:ea typeface="メイリオ" pitchFamily="50" charset="-128"/>
              <a:cs typeface="メイリオ" pitchFamily="50" charset="-128"/>
            </a:endParaRPr>
          </a:p>
          <a:p>
            <a:pPr marL="542925" indent="-542925">
              <a:lnSpc>
                <a:spcPct val="120000"/>
              </a:lnSpc>
              <a:spcAft>
                <a:spcPts val="1000"/>
              </a:spcAft>
              <a:buFont typeface="+mj-lt"/>
              <a:buAutoNum type="arabicPeriod"/>
            </a:pPr>
            <a:r>
              <a:rPr lang="ja-JP" altLang="en-US" sz="2600" dirty="0">
                <a:latin typeface="メイリオ" pitchFamily="50" charset="-128"/>
                <a:ea typeface="メイリオ" pitchFamily="50" charset="-128"/>
                <a:cs typeface="メイリオ" pitchFamily="50" charset="-128"/>
              </a:rPr>
              <a:t>謝辞</a:t>
            </a:r>
            <a:endParaRPr lang="en-US" altLang="ja-JP" sz="2600" dirty="0">
              <a:latin typeface="メイリオ" pitchFamily="50" charset="-128"/>
              <a:ea typeface="メイリオ" pitchFamily="50" charset="-128"/>
              <a:cs typeface="メイリオ" pitchFamily="50" charset="-128"/>
            </a:endParaRPr>
          </a:p>
          <a:p>
            <a:pPr marL="542925" indent="-542925">
              <a:lnSpc>
                <a:spcPct val="120000"/>
              </a:lnSpc>
              <a:spcAft>
                <a:spcPts val="1000"/>
              </a:spcAft>
              <a:buFont typeface="+mj-lt"/>
              <a:buAutoNum type="arabicPeriod"/>
            </a:pPr>
            <a:r>
              <a:rPr lang="ja-JP" altLang="en-US" sz="2600" dirty="0">
                <a:latin typeface="メイリオ" pitchFamily="50" charset="-128"/>
                <a:ea typeface="メイリオ" pitchFamily="50" charset="-128"/>
                <a:cs typeface="メイリオ" pitchFamily="50" charset="-128"/>
              </a:rPr>
              <a:t>参照文献</a:t>
            </a:r>
          </a:p>
        </p:txBody>
      </p:sp>
      <p:sp>
        <p:nvSpPr>
          <p:cNvPr id="7" name="AutoShape 3"/>
          <p:cNvSpPr>
            <a:spLocks noChangeArrowheads="1"/>
          </p:cNvSpPr>
          <p:nvPr/>
        </p:nvSpPr>
        <p:spPr bwMode="auto">
          <a:xfrm>
            <a:off x="810423" y="6479468"/>
            <a:ext cx="8282776" cy="16004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gn="r">
              <a:lnSpc>
                <a:spcPct val="140000"/>
              </a:lnSpc>
              <a:spcBef>
                <a:spcPct val="0"/>
              </a:spcBef>
            </a:pPr>
            <a:r>
              <a:rPr lang="ja-JP" altLang="en-US" sz="800" dirty="0">
                <a:latin typeface="メイリオ" pitchFamily="50" charset="-128"/>
                <a:ea typeface="メイリオ" pitchFamily="50" charset="-128"/>
                <a:cs typeface="メイリオ" pitchFamily="50" charset="-128"/>
              </a:rPr>
              <a:t>　</a:t>
            </a:r>
            <a:endParaRPr lang="en-US" altLang="ja-JP" sz="800" dirty="0">
              <a:latin typeface="メイリオ" pitchFamily="50" charset="-128"/>
              <a:ea typeface="メイリオ" pitchFamily="50" charset="-128"/>
              <a:cs typeface="メイリオ" pitchFamily="50" charset="-128"/>
            </a:endParaRPr>
          </a:p>
        </p:txBody>
      </p:sp>
      <p:sp>
        <p:nvSpPr>
          <p:cNvPr id="8" name="タイトル 3"/>
          <p:cNvSpPr txBox="1">
            <a:spLocks/>
          </p:cNvSpPr>
          <p:nvPr/>
        </p:nvSpPr>
        <p:spPr bwMode="auto">
          <a:xfrm>
            <a:off x="2144688" y="675971"/>
            <a:ext cx="6732488" cy="6647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bg1"/>
                </a:solidFill>
                <a:latin typeface="メイリオ" pitchFamily="50" charset="-128"/>
                <a:ea typeface="メイリオ" pitchFamily="50" charset="-128"/>
                <a:cs typeface="メイリオ" pitchFamily="50" charset="-128"/>
              </a:defRPr>
            </a:lvl1pPr>
          </a:lstStyle>
          <a:p>
            <a:pPr>
              <a:lnSpc>
                <a:spcPct val="120000"/>
              </a:lnSpc>
            </a:pPr>
            <a:r>
              <a:rPr lang="ja-JP" altLang="en-US" sz="3600" b="1" dirty="0">
                <a:solidFill>
                  <a:schemeClr val="tx2"/>
                </a:solidFill>
              </a:rPr>
              <a:t>発表の内容</a:t>
            </a:r>
          </a:p>
        </p:txBody>
      </p:sp>
      <p:sp>
        <p:nvSpPr>
          <p:cNvPr id="2" name="スライド番号プレースホルダー 1">
            <a:extLst>
              <a:ext uri="{FF2B5EF4-FFF2-40B4-BE49-F238E27FC236}">
                <a16:creationId xmlns:a16="http://schemas.microsoft.com/office/drawing/2014/main" id="{6A23F693-8FB9-4A31-B7F7-C814773B3DB5}"/>
              </a:ext>
            </a:extLst>
          </p:cNvPr>
          <p:cNvSpPr>
            <a:spLocks noGrp="1"/>
          </p:cNvSpPr>
          <p:nvPr>
            <p:ph type="sldNum" sz="quarter" idx="4"/>
          </p:nvPr>
        </p:nvSpPr>
        <p:spPr/>
        <p:txBody>
          <a:bodyPr/>
          <a:lstStyle/>
          <a:p>
            <a:fld id="{FB3508C7-2FE0-4945-9CBD-863E05F850D2}" type="slidenum">
              <a:rPr lang="ja-JP" altLang="en-US" smtClean="0"/>
              <a:pPr/>
              <a:t>5</a:t>
            </a:fld>
            <a:endParaRPr lang="ja-JP" altLang="en-US" dirty="0"/>
          </a:p>
        </p:txBody>
      </p:sp>
    </p:spTree>
    <p:extLst>
      <p:ext uri="{BB962C8B-B14F-4D97-AF65-F5344CB8AC3E}">
        <p14:creationId xmlns:p14="http://schemas.microsoft.com/office/powerpoint/2010/main" val="442166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1628800"/>
            <a:ext cx="8640960" cy="4487382"/>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lvl="0" indent="-457200">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社会的背景</a:t>
            </a: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社会的背景を述べる</a:t>
            </a:r>
          </a:p>
          <a:p>
            <a:pPr marL="1371600" lvl="2" indent="-457200">
              <a:spcBef>
                <a:spcPts val="1800"/>
              </a:spcBef>
              <a:spcAft>
                <a:spcPts val="600"/>
              </a:spcAft>
              <a:buFont typeface="Wingdings" panose="05000000000000000000" pitchFamily="2" charset="2"/>
              <a:buChar char="u"/>
            </a:pPr>
            <a:r>
              <a:rPr lang="ja-JP" altLang="en-US" sz="2400" dirty="0">
                <a:latin typeface="メイリオ" pitchFamily="50" charset="-128"/>
                <a:ea typeface="メイリオ" pitchFamily="50" charset="-128"/>
                <a:cs typeface="メイリオ" pitchFamily="50" charset="-128"/>
              </a:rPr>
              <a:t>箇条書き記号を使用する</a:t>
            </a:r>
          </a:p>
          <a:p>
            <a:pPr marL="457200" lvl="0" indent="-457200">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学術的背景（別ページにしてもよい）</a:t>
            </a: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学術的背景を述べる</a:t>
            </a:r>
          </a:p>
          <a:p>
            <a:pPr marL="1371600" lvl="2" indent="-457200">
              <a:spcBef>
                <a:spcPts val="1800"/>
              </a:spcBef>
              <a:spcAft>
                <a:spcPts val="600"/>
              </a:spcAft>
              <a:buFont typeface="Wingdings" panose="05000000000000000000" pitchFamily="2" charset="2"/>
              <a:buChar char="u"/>
            </a:pPr>
            <a:r>
              <a:rPr lang="ja-JP" altLang="en-US" sz="2400" dirty="0">
                <a:latin typeface="メイリオ" pitchFamily="50" charset="-128"/>
                <a:ea typeface="メイリオ" pitchFamily="50" charset="-128"/>
                <a:cs typeface="メイリオ" pitchFamily="50" charset="-128"/>
              </a:rPr>
              <a:t>体言止めでも</a:t>
            </a:r>
            <a:r>
              <a:rPr lang="en-US" altLang="ja-JP" sz="2400" dirty="0">
                <a:latin typeface="メイリオ" pitchFamily="50" charset="-128"/>
                <a:ea typeface="メイリオ" pitchFamily="50" charset="-128"/>
                <a:cs typeface="メイリオ" pitchFamily="50" charset="-128"/>
              </a:rPr>
              <a:t>OK</a:t>
            </a:r>
          </a:p>
          <a:p>
            <a:pPr lvl="0" algn="ctr">
              <a:lnSpc>
                <a:spcPct val="120000"/>
              </a:lnSpc>
              <a:spcBef>
                <a:spcPts val="1800"/>
              </a:spcBef>
              <a:spcAft>
                <a:spcPts val="600"/>
              </a:spcAft>
            </a:pPr>
            <a:r>
              <a:rPr lang="ja-JP" altLang="en-US" sz="2400" b="1" dirty="0">
                <a:latin typeface="メイリオ" pitchFamily="50" charset="-128"/>
                <a:ea typeface="メイリオ" pitchFamily="50" charset="-128"/>
                <a:cs typeface="メイリオ" pitchFamily="50" charset="-128"/>
              </a:rPr>
              <a:t>なぜ、このテーマなのかが伝わるように</a:t>
            </a:r>
          </a:p>
        </p:txBody>
      </p:sp>
      <p:sp>
        <p:nvSpPr>
          <p:cNvPr id="3" name="タイトル 2"/>
          <p:cNvSpPr>
            <a:spLocks noGrp="1"/>
          </p:cNvSpPr>
          <p:nvPr>
            <p:ph type="title"/>
          </p:nvPr>
        </p:nvSpPr>
        <p:spPr>
          <a:xfrm>
            <a:off x="272480" y="152636"/>
            <a:ext cx="9361040" cy="396044"/>
          </a:xfrm>
        </p:spPr>
        <p:txBody>
          <a:bodyPr/>
          <a:lstStyle/>
          <a:p>
            <a:r>
              <a:rPr lang="ja-JP" altLang="en-US" dirty="0"/>
              <a:t>１　はじめに</a:t>
            </a:r>
            <a:endParaRPr kumimoji="1" lang="ja-JP" altLang="en-US" dirty="0"/>
          </a:p>
        </p:txBody>
      </p:sp>
      <p:sp>
        <p:nvSpPr>
          <p:cNvPr id="8" name="タイトル 3"/>
          <p:cNvSpPr txBox="1">
            <a:spLocks/>
          </p:cNvSpPr>
          <p:nvPr/>
        </p:nvSpPr>
        <p:spPr bwMode="auto">
          <a:xfrm>
            <a:off x="812800" y="850562"/>
            <a:ext cx="8460680" cy="6370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a:lstStyle>
          <a:p>
            <a:pPr>
              <a:lnSpc>
                <a:spcPct val="120000"/>
              </a:lnSpc>
            </a:pPr>
            <a:r>
              <a:rPr lang="ja-JP" altLang="en-US" sz="3600" b="1" dirty="0">
                <a:solidFill>
                  <a:schemeClr val="tx2"/>
                </a:solidFill>
              </a:rPr>
              <a:t>研究の背景</a:t>
            </a:r>
          </a:p>
        </p:txBody>
      </p:sp>
      <p:sp>
        <p:nvSpPr>
          <p:cNvPr id="2" name="スライド番号プレースホルダー 1">
            <a:extLst>
              <a:ext uri="{FF2B5EF4-FFF2-40B4-BE49-F238E27FC236}">
                <a16:creationId xmlns:a16="http://schemas.microsoft.com/office/drawing/2014/main" id="{145D826E-2DC3-44AA-ABAF-4A4FBCE1ED29}"/>
              </a:ext>
            </a:extLst>
          </p:cNvPr>
          <p:cNvSpPr>
            <a:spLocks noGrp="1"/>
          </p:cNvSpPr>
          <p:nvPr>
            <p:ph type="sldNum" sz="quarter" idx="4"/>
          </p:nvPr>
        </p:nvSpPr>
        <p:spPr/>
        <p:txBody>
          <a:bodyPr/>
          <a:lstStyle/>
          <a:p>
            <a:fld id="{FB3508C7-2FE0-4945-9CBD-863E05F850D2}" type="slidenum">
              <a:rPr lang="ja-JP" altLang="en-US" smtClean="0"/>
              <a:pPr/>
              <a:t>6</a:t>
            </a:fld>
            <a:endParaRPr lang="ja-JP" altLang="en-US" dirty="0"/>
          </a:p>
        </p:txBody>
      </p:sp>
    </p:spTree>
    <p:extLst>
      <p:ext uri="{BB962C8B-B14F-4D97-AF65-F5344CB8AC3E}">
        <p14:creationId xmlns:p14="http://schemas.microsoft.com/office/powerpoint/2010/main" val="113726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1628800"/>
            <a:ext cx="4212468" cy="375487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lvl="0" indent="-457200">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社会的背景</a:t>
            </a: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社会的背景を述べる</a:t>
            </a:r>
          </a:p>
          <a:p>
            <a:pPr marL="1371600" lvl="2" indent="-457200">
              <a:spcBef>
                <a:spcPts val="1800"/>
              </a:spcBef>
              <a:spcAft>
                <a:spcPts val="600"/>
              </a:spcAft>
              <a:buFont typeface="Wingdings" panose="05000000000000000000" pitchFamily="2" charset="2"/>
              <a:buChar char="u"/>
            </a:pPr>
            <a:r>
              <a:rPr lang="ja-JP" altLang="en-US" sz="2400" dirty="0">
                <a:latin typeface="メイリオ" pitchFamily="50" charset="-128"/>
                <a:ea typeface="メイリオ" pitchFamily="50" charset="-128"/>
                <a:cs typeface="メイリオ" pitchFamily="50" charset="-128"/>
              </a:rPr>
              <a:t>箇条書き記号を使用</a:t>
            </a:r>
          </a:p>
          <a:p>
            <a:pPr marL="457200" lvl="0" indent="-457200">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学術的背景</a:t>
            </a: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学術的背景を述べる</a:t>
            </a:r>
          </a:p>
          <a:p>
            <a:pPr marL="1371600" lvl="2" indent="-457200">
              <a:spcBef>
                <a:spcPts val="1800"/>
              </a:spcBef>
              <a:spcAft>
                <a:spcPts val="600"/>
              </a:spcAft>
              <a:buFont typeface="Wingdings" panose="05000000000000000000" pitchFamily="2" charset="2"/>
              <a:buChar char="u"/>
            </a:pPr>
            <a:r>
              <a:rPr lang="ja-JP" altLang="en-US" sz="2400" dirty="0">
                <a:latin typeface="メイリオ" pitchFamily="50" charset="-128"/>
                <a:ea typeface="メイリオ" pitchFamily="50" charset="-128"/>
                <a:cs typeface="メイリオ" pitchFamily="50" charset="-128"/>
              </a:rPr>
              <a:t>体言止めでも</a:t>
            </a:r>
            <a:r>
              <a:rPr lang="en-US" altLang="ja-JP" sz="2400" dirty="0">
                <a:latin typeface="メイリオ" pitchFamily="50" charset="-128"/>
                <a:ea typeface="メイリオ" pitchFamily="50" charset="-128"/>
                <a:cs typeface="メイリオ" pitchFamily="50" charset="-128"/>
              </a:rPr>
              <a:t>OK</a:t>
            </a:r>
            <a:endParaRPr lang="ja-JP" altLang="en-US" sz="2400" dirty="0">
              <a:latin typeface="メイリオ" pitchFamily="50" charset="-128"/>
              <a:ea typeface="メイリオ" pitchFamily="50" charset="-128"/>
              <a:cs typeface="メイリオ" pitchFamily="50" charset="-128"/>
            </a:endParaRPr>
          </a:p>
        </p:txBody>
      </p:sp>
      <p:sp>
        <p:nvSpPr>
          <p:cNvPr id="3" name="タイトル 2"/>
          <p:cNvSpPr>
            <a:spLocks noGrp="1"/>
          </p:cNvSpPr>
          <p:nvPr>
            <p:ph type="title"/>
          </p:nvPr>
        </p:nvSpPr>
        <p:spPr>
          <a:xfrm>
            <a:off x="272480" y="152636"/>
            <a:ext cx="9361040" cy="396044"/>
          </a:xfrm>
        </p:spPr>
        <p:txBody>
          <a:bodyPr/>
          <a:lstStyle/>
          <a:p>
            <a:r>
              <a:rPr lang="ja-JP" altLang="en-US" dirty="0"/>
              <a:t>１　はじめに</a:t>
            </a:r>
            <a:endParaRPr kumimoji="1" lang="ja-JP" altLang="en-US" dirty="0"/>
          </a:p>
        </p:txBody>
      </p:sp>
      <p:sp>
        <p:nvSpPr>
          <p:cNvPr id="8" name="タイトル 3"/>
          <p:cNvSpPr txBox="1">
            <a:spLocks/>
          </p:cNvSpPr>
          <p:nvPr/>
        </p:nvSpPr>
        <p:spPr bwMode="auto">
          <a:xfrm>
            <a:off x="812800" y="850562"/>
            <a:ext cx="8460680" cy="6370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a:lstStyle>
          <a:p>
            <a:pPr>
              <a:lnSpc>
                <a:spcPct val="120000"/>
              </a:lnSpc>
            </a:pPr>
            <a:r>
              <a:rPr lang="ja-JP" altLang="en-US" sz="3600" b="1" dirty="0">
                <a:solidFill>
                  <a:schemeClr val="tx2"/>
                </a:solidFill>
              </a:rPr>
              <a:t>研究の背景</a:t>
            </a:r>
          </a:p>
        </p:txBody>
      </p:sp>
      <p:sp>
        <p:nvSpPr>
          <p:cNvPr id="2" name="スライド番号プレースホルダー 1">
            <a:extLst>
              <a:ext uri="{FF2B5EF4-FFF2-40B4-BE49-F238E27FC236}">
                <a16:creationId xmlns:a16="http://schemas.microsoft.com/office/drawing/2014/main" id="{145D826E-2DC3-44AA-ABAF-4A4FBCE1ED29}"/>
              </a:ext>
            </a:extLst>
          </p:cNvPr>
          <p:cNvSpPr>
            <a:spLocks noGrp="1"/>
          </p:cNvSpPr>
          <p:nvPr>
            <p:ph type="sldNum" sz="quarter" idx="4"/>
          </p:nvPr>
        </p:nvSpPr>
        <p:spPr/>
        <p:txBody>
          <a:bodyPr/>
          <a:lstStyle/>
          <a:p>
            <a:fld id="{FB3508C7-2FE0-4945-9CBD-863E05F850D2}" type="slidenum">
              <a:rPr lang="ja-JP" altLang="en-US" smtClean="0"/>
              <a:pPr/>
              <a:t>7</a:t>
            </a:fld>
            <a:endParaRPr lang="ja-JP" altLang="en-US" dirty="0"/>
          </a:p>
        </p:txBody>
      </p:sp>
      <p:sp>
        <p:nvSpPr>
          <p:cNvPr id="4" name="AutoShape 3">
            <a:extLst>
              <a:ext uri="{FF2B5EF4-FFF2-40B4-BE49-F238E27FC236}">
                <a16:creationId xmlns:a16="http://schemas.microsoft.com/office/drawing/2014/main" id="{24A72DA7-9021-E4BA-5985-5E02C6A4D954}"/>
              </a:ext>
            </a:extLst>
          </p:cNvPr>
          <p:cNvSpPr>
            <a:spLocks noChangeArrowheads="1"/>
          </p:cNvSpPr>
          <p:nvPr/>
        </p:nvSpPr>
        <p:spPr bwMode="auto">
          <a:xfrm>
            <a:off x="5061014" y="1588076"/>
            <a:ext cx="4212468" cy="375487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lvl="0" indent="-457200">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社会的背景</a:t>
            </a: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社会的背景を述べる</a:t>
            </a:r>
          </a:p>
          <a:p>
            <a:pPr marL="1371600" lvl="2" indent="-457200">
              <a:spcBef>
                <a:spcPts val="1800"/>
              </a:spcBef>
              <a:spcAft>
                <a:spcPts val="600"/>
              </a:spcAft>
              <a:buFont typeface="Wingdings" panose="05000000000000000000" pitchFamily="2" charset="2"/>
              <a:buChar char="u"/>
            </a:pPr>
            <a:r>
              <a:rPr lang="ja-JP" altLang="en-US" sz="2400" dirty="0">
                <a:latin typeface="メイリオ" pitchFamily="50" charset="-128"/>
                <a:ea typeface="メイリオ" pitchFamily="50" charset="-128"/>
                <a:cs typeface="メイリオ" pitchFamily="50" charset="-128"/>
              </a:rPr>
              <a:t>箇条書き記号を使用</a:t>
            </a:r>
          </a:p>
          <a:p>
            <a:pPr marL="457200" lvl="0" indent="-457200">
              <a:spcBef>
                <a:spcPts val="1800"/>
              </a:spcBef>
              <a:spcAft>
                <a:spcPts val="600"/>
              </a:spcAft>
              <a:buFont typeface="Wingdings" panose="05000000000000000000" pitchFamily="2" charset="2"/>
              <a:buChar char="l"/>
            </a:pPr>
            <a:r>
              <a:rPr lang="ja-JP" altLang="en-US" sz="2400" dirty="0">
                <a:latin typeface="メイリオ" pitchFamily="50" charset="-128"/>
                <a:ea typeface="メイリオ" pitchFamily="50" charset="-128"/>
                <a:cs typeface="メイリオ" pitchFamily="50" charset="-128"/>
              </a:rPr>
              <a:t>学術的背景</a:t>
            </a: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学術的背景を述べる</a:t>
            </a:r>
          </a:p>
          <a:p>
            <a:pPr marL="1371600" lvl="2" indent="-457200">
              <a:spcBef>
                <a:spcPts val="1800"/>
              </a:spcBef>
              <a:spcAft>
                <a:spcPts val="600"/>
              </a:spcAft>
              <a:buFont typeface="Wingdings" panose="05000000000000000000" pitchFamily="2" charset="2"/>
              <a:buChar char="u"/>
            </a:pPr>
            <a:r>
              <a:rPr lang="ja-JP" altLang="en-US" sz="2400" dirty="0">
                <a:latin typeface="メイリオ" pitchFamily="50" charset="-128"/>
                <a:ea typeface="メイリオ" pitchFamily="50" charset="-128"/>
                <a:cs typeface="メイリオ" pitchFamily="50" charset="-128"/>
              </a:rPr>
              <a:t>体言止めでも</a:t>
            </a:r>
            <a:r>
              <a:rPr lang="en-US" altLang="ja-JP" sz="2400" dirty="0">
                <a:latin typeface="メイリオ" pitchFamily="50" charset="-128"/>
                <a:ea typeface="メイリオ" pitchFamily="50" charset="-128"/>
                <a:cs typeface="メイリオ" pitchFamily="50" charset="-128"/>
              </a:rPr>
              <a:t>OK</a:t>
            </a:r>
            <a:endParaRPr lang="ja-JP" altLang="en-US" sz="24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9309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1743777"/>
            <a:ext cx="8640960" cy="258532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lvl="1" algn="ctr">
              <a:spcBef>
                <a:spcPts val="1800"/>
              </a:spcBef>
              <a:spcAft>
                <a:spcPts val="600"/>
              </a:spcAft>
            </a:pPr>
            <a:r>
              <a:rPr lang="ja-JP" altLang="en-US" sz="2800" dirty="0">
                <a:latin typeface="メイリオ" pitchFamily="50" charset="-128"/>
                <a:ea typeface="メイリオ" pitchFamily="50" charset="-128"/>
                <a:cs typeface="メイリオ" pitchFamily="50" charset="-128"/>
              </a:rPr>
              <a:t>問題意識</a:t>
            </a:r>
            <a:endParaRPr lang="en-US" altLang="ja-JP" sz="2800" dirty="0">
              <a:latin typeface="メイリオ" pitchFamily="50" charset="-128"/>
              <a:ea typeface="メイリオ" pitchFamily="50" charset="-128"/>
              <a:cs typeface="メイリオ" pitchFamily="50" charset="-128"/>
            </a:endParaRPr>
          </a:p>
          <a:p>
            <a:pPr algn="ctr">
              <a:spcBef>
                <a:spcPts val="1800"/>
              </a:spcBef>
              <a:spcAft>
                <a:spcPts val="600"/>
              </a:spcAft>
            </a:pPr>
            <a:endParaRPr lang="en-US" altLang="ja-JP" sz="2400" dirty="0">
              <a:latin typeface="メイリオ" pitchFamily="50" charset="-128"/>
              <a:ea typeface="メイリオ" pitchFamily="50" charset="-128"/>
              <a:cs typeface="メイリオ" pitchFamily="50" charset="-128"/>
            </a:endParaRPr>
          </a:p>
          <a:p>
            <a:pPr lvl="1" algn="ctr">
              <a:spcBef>
                <a:spcPts val="1800"/>
              </a:spcBef>
              <a:spcAft>
                <a:spcPts val="600"/>
              </a:spcAft>
            </a:pPr>
            <a:endParaRPr lang="en-US" altLang="ja-JP" sz="2800" dirty="0">
              <a:latin typeface="メイリオ" pitchFamily="50" charset="-128"/>
              <a:ea typeface="メイリオ" pitchFamily="50" charset="-128"/>
              <a:cs typeface="メイリオ" pitchFamily="50" charset="-128"/>
            </a:endParaRPr>
          </a:p>
          <a:p>
            <a:pPr lvl="0" algn="ctr">
              <a:spcBef>
                <a:spcPts val="1800"/>
              </a:spcBef>
              <a:spcAft>
                <a:spcPts val="600"/>
              </a:spcAft>
            </a:pPr>
            <a:r>
              <a:rPr lang="ja-JP" altLang="en-US" sz="2800" b="1" dirty="0">
                <a:latin typeface="メイリオ" pitchFamily="50" charset="-128"/>
                <a:ea typeface="メイリオ" pitchFamily="50" charset="-128"/>
                <a:cs typeface="メイリオ" pitchFamily="50" charset="-128"/>
              </a:rPr>
              <a:t>研究目的</a:t>
            </a:r>
            <a:endParaRPr lang="en-US" altLang="ja-JP" sz="2800" b="1" dirty="0">
              <a:latin typeface="メイリオ" pitchFamily="50" charset="-128"/>
              <a:ea typeface="メイリオ" pitchFamily="50" charset="-128"/>
              <a:cs typeface="メイリオ" pitchFamily="50" charset="-128"/>
            </a:endParaRPr>
          </a:p>
        </p:txBody>
      </p:sp>
      <p:sp>
        <p:nvSpPr>
          <p:cNvPr id="3" name="タイトル 2"/>
          <p:cNvSpPr>
            <a:spLocks noGrp="1"/>
          </p:cNvSpPr>
          <p:nvPr>
            <p:ph type="title"/>
          </p:nvPr>
        </p:nvSpPr>
        <p:spPr/>
        <p:txBody>
          <a:bodyPr/>
          <a:lstStyle/>
          <a:p>
            <a:r>
              <a:rPr lang="ja-JP" altLang="en-US" dirty="0"/>
              <a:t>１　はじめに</a:t>
            </a:r>
            <a:endParaRPr kumimoji="1" lang="ja-JP" altLang="en-US" dirty="0"/>
          </a:p>
        </p:txBody>
      </p:sp>
      <p:sp>
        <p:nvSpPr>
          <p:cNvPr id="8" name="タイトル 3"/>
          <p:cNvSpPr txBox="1">
            <a:spLocks/>
          </p:cNvSpPr>
          <p:nvPr/>
        </p:nvSpPr>
        <p:spPr bwMode="auto">
          <a:xfrm>
            <a:off x="812800" y="850562"/>
            <a:ext cx="7812608" cy="6370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a:lstStyle>
          <a:p>
            <a:pPr>
              <a:lnSpc>
                <a:spcPct val="120000"/>
              </a:lnSpc>
            </a:pPr>
            <a:r>
              <a:rPr lang="ja-JP" altLang="en-US" sz="3600" b="1" dirty="0">
                <a:solidFill>
                  <a:schemeClr val="tx2"/>
                </a:solidFill>
              </a:rPr>
              <a:t>問題意識と研究目的</a:t>
            </a:r>
          </a:p>
        </p:txBody>
      </p:sp>
      <p:sp>
        <p:nvSpPr>
          <p:cNvPr id="5" name="下矢印 4"/>
          <p:cNvSpPr/>
          <p:nvPr/>
        </p:nvSpPr>
        <p:spPr>
          <a:xfrm>
            <a:off x="4304928" y="2564904"/>
            <a:ext cx="1296144" cy="720080"/>
          </a:xfrm>
          <a:prstGeom prst="downArrow">
            <a:avLst/>
          </a:prstGeom>
          <a:solidFill>
            <a:schemeClr val="tx1">
              <a:lumMod val="60000"/>
              <a:lumOff val="40000"/>
            </a:schemeClr>
          </a:solid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a:p>
        </p:txBody>
      </p:sp>
      <p:sp>
        <p:nvSpPr>
          <p:cNvPr id="2" name="スライド番号プレースホルダー 1">
            <a:extLst>
              <a:ext uri="{FF2B5EF4-FFF2-40B4-BE49-F238E27FC236}">
                <a16:creationId xmlns:a16="http://schemas.microsoft.com/office/drawing/2014/main" id="{B5DDB09E-094F-43E9-BDAC-2D4E3B092C1D}"/>
              </a:ext>
            </a:extLst>
          </p:cNvPr>
          <p:cNvSpPr>
            <a:spLocks noGrp="1"/>
          </p:cNvSpPr>
          <p:nvPr>
            <p:ph type="sldNum" sz="quarter" idx="4"/>
          </p:nvPr>
        </p:nvSpPr>
        <p:spPr/>
        <p:txBody>
          <a:bodyPr/>
          <a:lstStyle/>
          <a:p>
            <a:fld id="{FB3508C7-2FE0-4945-9CBD-863E05F850D2}" type="slidenum">
              <a:rPr lang="ja-JP" altLang="en-US" smtClean="0"/>
              <a:pPr/>
              <a:t>8</a:t>
            </a:fld>
            <a:endParaRPr lang="ja-JP" altLang="en-US" dirty="0"/>
          </a:p>
        </p:txBody>
      </p:sp>
    </p:spTree>
    <p:extLst>
      <p:ext uri="{BB962C8B-B14F-4D97-AF65-F5344CB8AC3E}">
        <p14:creationId xmlns:p14="http://schemas.microsoft.com/office/powerpoint/2010/main" val="2295337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632520" y="1599761"/>
            <a:ext cx="8640960" cy="2523768"/>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457200" lvl="0" indent="-457200">
              <a:spcBef>
                <a:spcPts val="1800"/>
              </a:spcBef>
              <a:spcAft>
                <a:spcPts val="600"/>
              </a:spcAft>
              <a:buFont typeface="Wingdings" panose="05000000000000000000" pitchFamily="2" charset="2"/>
              <a:buChar char="l"/>
            </a:pPr>
            <a:r>
              <a:rPr lang="ja-JP" altLang="en-US" sz="2800" dirty="0">
                <a:latin typeface="メイリオ" pitchFamily="50" charset="-128"/>
                <a:ea typeface="メイリオ" pitchFamily="50" charset="-128"/>
                <a:cs typeface="メイリオ" pitchFamily="50" charset="-128"/>
              </a:rPr>
              <a:t>自然地理概要</a:t>
            </a:r>
            <a:endParaRPr lang="en-US" altLang="ja-JP" sz="2800" dirty="0">
              <a:latin typeface="メイリオ" pitchFamily="50" charset="-128"/>
              <a:ea typeface="メイリオ" pitchFamily="50" charset="-128"/>
              <a:cs typeface="メイリオ" pitchFamily="50" charset="-128"/>
            </a:endParaRP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位置、地形、面積など</a:t>
            </a:r>
          </a:p>
          <a:p>
            <a:pPr marL="457200" lvl="0" indent="-457200">
              <a:spcBef>
                <a:spcPts val="1800"/>
              </a:spcBef>
              <a:spcAft>
                <a:spcPts val="600"/>
              </a:spcAft>
              <a:buFont typeface="Wingdings" panose="05000000000000000000" pitchFamily="2" charset="2"/>
              <a:buChar char="l"/>
            </a:pPr>
            <a:r>
              <a:rPr lang="ja-JP" altLang="en-US" sz="2800" dirty="0">
                <a:latin typeface="メイリオ" pitchFamily="50" charset="-128"/>
                <a:ea typeface="メイリオ" pitchFamily="50" charset="-128"/>
                <a:cs typeface="メイリオ" pitchFamily="50" charset="-128"/>
              </a:rPr>
              <a:t>人文社会概要</a:t>
            </a:r>
            <a:endParaRPr lang="en-US" altLang="ja-JP" sz="2800" dirty="0">
              <a:latin typeface="メイリオ" pitchFamily="50" charset="-128"/>
              <a:ea typeface="メイリオ" pitchFamily="50" charset="-128"/>
              <a:cs typeface="メイリオ" pitchFamily="50" charset="-128"/>
            </a:endParaRPr>
          </a:p>
          <a:p>
            <a:pPr marL="914400" lvl="1" indent="-457200">
              <a:spcBef>
                <a:spcPts val="1800"/>
              </a:spcBef>
              <a:spcAft>
                <a:spcPts val="600"/>
              </a:spcAft>
              <a:buFont typeface="Wingdings" panose="05000000000000000000" pitchFamily="2" charset="2"/>
              <a:buChar char="n"/>
            </a:pPr>
            <a:r>
              <a:rPr lang="ja-JP" altLang="en-US" sz="2400" dirty="0">
                <a:latin typeface="メイリオ" pitchFamily="50" charset="-128"/>
                <a:ea typeface="メイリオ" pitchFamily="50" charset="-128"/>
                <a:cs typeface="メイリオ" pitchFamily="50" charset="-128"/>
              </a:rPr>
              <a:t>人口、産業、経済など</a:t>
            </a:r>
            <a:endParaRPr lang="en-US" altLang="ja-JP" sz="2400" dirty="0">
              <a:latin typeface="メイリオ" pitchFamily="50" charset="-128"/>
              <a:ea typeface="メイリオ" pitchFamily="50" charset="-128"/>
              <a:cs typeface="メイリオ" pitchFamily="50" charset="-128"/>
            </a:endParaRPr>
          </a:p>
        </p:txBody>
      </p:sp>
      <p:sp>
        <p:nvSpPr>
          <p:cNvPr id="3" name="タイトル 2"/>
          <p:cNvSpPr>
            <a:spLocks noGrp="1"/>
          </p:cNvSpPr>
          <p:nvPr>
            <p:ph type="title"/>
          </p:nvPr>
        </p:nvSpPr>
        <p:spPr/>
        <p:txBody>
          <a:bodyPr/>
          <a:lstStyle/>
          <a:p>
            <a:r>
              <a:rPr lang="ja-JP" altLang="en-US" dirty="0"/>
              <a:t>２　地域の概要</a:t>
            </a:r>
            <a:endParaRPr kumimoji="1" lang="ja-JP" altLang="en-US" dirty="0"/>
          </a:p>
        </p:txBody>
      </p:sp>
      <p:sp>
        <p:nvSpPr>
          <p:cNvPr id="8" name="タイトル 3"/>
          <p:cNvSpPr txBox="1">
            <a:spLocks/>
          </p:cNvSpPr>
          <p:nvPr/>
        </p:nvSpPr>
        <p:spPr bwMode="auto">
          <a:xfrm>
            <a:off x="812800" y="850562"/>
            <a:ext cx="6732488" cy="637097"/>
          </a:xfrm>
          <a:prstGeom prst="rect">
            <a:avLst/>
          </a:prstGeom>
        </p:spPr>
        <p:txBody>
          <a:bodyPr vert="horz" wrap="square" lIns="0" tIns="0" rIns="0" bIns="0" rtlCol="0" anchor="ctr">
            <a:spAutoFit/>
          </a:bodyPr>
          <a:lst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a:lstStyle>
          <a:p>
            <a:pPr>
              <a:lnSpc>
                <a:spcPct val="120000"/>
              </a:lnSpc>
            </a:pPr>
            <a:r>
              <a:rPr lang="ja-JP" altLang="en-US" sz="3600" b="1" dirty="0">
                <a:solidFill>
                  <a:schemeClr val="tx2"/>
                </a:solidFill>
              </a:rPr>
              <a:t>地域の概要</a:t>
            </a:r>
          </a:p>
        </p:txBody>
      </p:sp>
      <p:sp>
        <p:nvSpPr>
          <p:cNvPr id="2" name="スライド番号プレースホルダー 1">
            <a:extLst>
              <a:ext uri="{FF2B5EF4-FFF2-40B4-BE49-F238E27FC236}">
                <a16:creationId xmlns:a16="http://schemas.microsoft.com/office/drawing/2014/main" id="{310EBFAD-89C1-4A45-943C-F3712890E79A}"/>
              </a:ext>
            </a:extLst>
          </p:cNvPr>
          <p:cNvSpPr>
            <a:spLocks noGrp="1"/>
          </p:cNvSpPr>
          <p:nvPr>
            <p:ph type="sldNum" sz="quarter" idx="4"/>
          </p:nvPr>
        </p:nvSpPr>
        <p:spPr/>
        <p:txBody>
          <a:bodyPr/>
          <a:lstStyle/>
          <a:p>
            <a:fld id="{FB3508C7-2FE0-4945-9CBD-863E05F850D2}" type="slidenum">
              <a:rPr lang="ja-JP" altLang="en-US" smtClean="0"/>
              <a:pPr/>
              <a:t>9</a:t>
            </a:fld>
            <a:endParaRPr lang="ja-JP" altLang="en-US" dirty="0"/>
          </a:p>
        </p:txBody>
      </p:sp>
    </p:spTree>
    <p:extLst>
      <p:ext uri="{BB962C8B-B14F-4D97-AF65-F5344CB8AC3E}">
        <p14:creationId xmlns:p14="http://schemas.microsoft.com/office/powerpoint/2010/main" val="1462820673"/>
      </p:ext>
    </p:extLst>
  </p:cSld>
  <p:clrMapOvr>
    <a:masterClrMapping/>
  </p:clrMapOvr>
</p:sld>
</file>

<file path=ppt/theme/theme1.xml><?xml version="1.0" encoding="utf-8"?>
<a:theme xmlns:a="http://schemas.openxmlformats.org/drawingml/2006/main" name="PowerPoint Design">
  <a:themeElements>
    <a:clrScheme name="PowerPoint Design">
      <a:dk1>
        <a:srgbClr val="4D4D4D"/>
      </a:dk1>
      <a:lt1>
        <a:srgbClr val="FFFFFF"/>
      </a:lt1>
      <a:dk2>
        <a:srgbClr val="0071BC"/>
      </a:dk2>
      <a:lt2>
        <a:srgbClr val="EAEAEA"/>
      </a:lt2>
      <a:accent1>
        <a:srgbClr val="E2F1FA"/>
      </a:accent1>
      <a:accent2>
        <a:srgbClr val="FF5050"/>
      </a:accent2>
      <a:accent3>
        <a:srgbClr val="FFE5E5"/>
      </a:accent3>
      <a:accent4>
        <a:srgbClr val="FFFFFF"/>
      </a:accent4>
      <a:accent5>
        <a:srgbClr val="FFFFFF"/>
      </a:accent5>
      <a:accent6>
        <a:srgbClr val="000000"/>
      </a:accent6>
      <a:hlink>
        <a:srgbClr val="FFFF00"/>
      </a:hlink>
      <a:folHlink>
        <a:srgbClr val="FFFF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lIns="0" tIns="0" rIns="0" bIns="0">
        <a:spAutoFit/>
      </a:bodyPr>
      <a:lstStyle>
        <a:defPPr algn="just">
          <a:lnSpc>
            <a:spcPct val="140000"/>
          </a:lnSpc>
          <a:spcBef>
            <a:spcPct val="0"/>
          </a:spcBef>
          <a:spcAft>
            <a:spcPts val="600"/>
          </a:spcAft>
          <a:defRPr sz="1600" dirty="0">
            <a:solidFill>
              <a:srgbClr val="4D4D4D"/>
            </a:solidFill>
            <a:latin typeface="メイリオ" pitchFamily="50" charset="-128"/>
            <a:ea typeface="メイリオ" pitchFamily="50" charset="-128"/>
            <a:cs typeface="メイリオ"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19949</TotalTime>
  <Words>2078</Words>
  <Application>Microsoft Office PowerPoint</Application>
  <PresentationFormat>A4 210 x 297 mm</PresentationFormat>
  <Paragraphs>302</Paragraphs>
  <Slides>34</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34</vt:i4>
      </vt:variant>
    </vt:vector>
  </HeadingPairs>
  <TitlesOfParts>
    <vt:vector size="40" baseType="lpstr">
      <vt:lpstr>Meiryo</vt:lpstr>
      <vt:lpstr>Meiryo</vt:lpstr>
      <vt:lpstr>Arial</vt:lpstr>
      <vt:lpstr>Calibri</vt:lpstr>
      <vt:lpstr>Wingdings</vt:lpstr>
      <vt:lpstr>PowerPoint Design</vt:lpstr>
      <vt:lpstr> メインタイトル ―　サブタイトル　―  ●●大学 ●●学部 ●●ゼミ  氏名</vt:lpstr>
      <vt:lpstr>PowerPoint プレゼンテーション</vt:lpstr>
      <vt:lpstr>PowerPoint プレゼンテーション</vt:lpstr>
      <vt:lpstr>PowerPoint プレゼンテーション</vt:lpstr>
      <vt:lpstr>PowerPoint プレゼンテーション</vt:lpstr>
      <vt:lpstr>１　はじめに</vt:lpstr>
      <vt:lpstr>１　はじめに</vt:lpstr>
      <vt:lpstr>１　はじめに</vt:lpstr>
      <vt:lpstr>２　地域の概要</vt:lpstr>
      <vt:lpstr>２　地域の概要</vt:lpstr>
      <vt:lpstr>２　地域の概要</vt:lpstr>
      <vt:lpstr>２　地域の概要</vt:lpstr>
      <vt:lpstr>６　謝辞</vt:lpstr>
      <vt:lpstr>７　参照文献</vt:lpstr>
      <vt:lpstr> </vt:lpstr>
      <vt:lpstr>スライドのデザインについて</vt:lpstr>
      <vt:lpstr>テーマカラー</vt:lpstr>
      <vt:lpstr>スライド背景（レイアウト）</vt:lpstr>
      <vt:lpstr>スライド背景（レイアウト）</vt:lpstr>
      <vt:lpstr>見出し・キーメッセージ</vt:lpstr>
      <vt:lpstr>箇条書き</vt:lpstr>
      <vt:lpstr>補足｜「箇条書きと段落番号」ダイアログボックス</vt:lpstr>
      <vt:lpstr>「行間」を調節すると、文は読みやすくなる</vt:lpstr>
      <vt:lpstr>行間の設定方法</vt:lpstr>
      <vt:lpstr>行間／段落後の設定例</vt:lpstr>
      <vt:lpstr>出典・補足説明・注意書き</vt:lpstr>
      <vt:lpstr>表</vt:lpstr>
      <vt:lpstr>表の挿入｜表機能の使い方</vt:lpstr>
      <vt:lpstr>罫線の操作｜表機能の使い方</vt:lpstr>
      <vt:lpstr>セルの操作｜表機能の使い方</vt:lpstr>
      <vt:lpstr>グラフ</vt:lpstr>
      <vt:lpstr>グラフ</vt:lpstr>
      <vt:lpstr>キャプション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パワーポイントの品質と生産性を向上させるデザイン・テンプレート</dc:title>
  <dc:creator>鈴木　春人</dc:creator>
  <cp:lastModifiedBy>HARA Tomoaki</cp:lastModifiedBy>
  <cp:revision>1606</cp:revision>
  <cp:lastPrinted>2018-06-05T01:11:36Z</cp:lastPrinted>
  <dcterms:created xsi:type="dcterms:W3CDTF">2013-06-19T15:30:58Z</dcterms:created>
  <dcterms:modified xsi:type="dcterms:W3CDTF">2025-01-26T21:55:16Z</dcterms:modified>
</cp:coreProperties>
</file>